
<file path=[Content_Types].xml><?xml version="1.0" encoding="utf-8"?>
<Types xmlns="http://schemas.openxmlformats.org/package/2006/content-types">
  <Default Extension="png" ContentType="image/png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308" r:id="rId6"/>
    <p:sldId id="320" r:id="rId7"/>
    <p:sldId id="307" r:id="rId8"/>
    <p:sldId id="313" r:id="rId9"/>
    <p:sldId id="315" r:id="rId10"/>
    <p:sldId id="309" r:id="rId11"/>
    <p:sldId id="318" r:id="rId12"/>
    <p:sldId id="378" r:id="rId13"/>
    <p:sldId id="379" r:id="rId14"/>
    <p:sldId id="314" r:id="rId15"/>
    <p:sldId id="303" r:id="rId16"/>
    <p:sldId id="305" r:id="rId17"/>
    <p:sldId id="317" r:id="rId18"/>
    <p:sldId id="316" r:id="rId19"/>
    <p:sldId id="312" r:id="rId20"/>
    <p:sldId id="376" r:id="rId21"/>
    <p:sldId id="277" r:id="rId22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2E9"/>
    <a:srgbClr val="CF80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99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8d7701c0bb_0_19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8d7701c0bb_0_19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8c1c92de1f_0_66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8c1c92de1f_0_66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8c073b35a6_0_2106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" name="Google Shape;888;g8c073b35a6_0_2106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8c073b35a6_0_209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8c073b35a6_0_209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8d7701c0bb_0_16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8d7701c0bb_0_16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8c073b35a6_0_2081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8c073b35a6_0_2081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8e27aba805_3_3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8e27aba805_3_3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8a01aa9b34_3_5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8a01aa9b34_3_5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6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g8d87992c06_0_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8" name="Google Shape;1568;g8d87992c06_0_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8d7701c0bb_0_10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8d7701c0bb_0_10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8a01aa9b34_3_1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8a01aa9b34_3_1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8a01aa9b34_3_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8a01aa9b34_3_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185a78ba07300e67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185a78ba07300e67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185a78ba07300e67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185a78ba07300e67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t>the heavy traffic flows in Kwun Tong District have caused traffic congestion at some road junctions including Wai Fat Road/ Wai Yip Street junction, Hoi Yuen Road/ Wai Yip Street junction, Hoi Yuen Road/ Kwun Tong Road junction and How Ming Street/ Tsun Yip Street junction etc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185a78ba07300e67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185a78ba07300e67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sym typeface="+mn-ea"/>
              </a:rPr>
              <a:t>Private car account for a large proportion among all, and also in peak time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185a78ba07300e67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185a78ba07300e67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8d7701c0bb_0_19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8d7701c0bb_0_19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8c1c92de1f_0_34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8c1c92de1f_0_34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hyperlink" Target="https://www.freepik.com/" TargetMode="External"/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66200" y="1415203"/>
            <a:ext cx="3445800" cy="16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type="subTitle" idx="1"/>
          </p:nvPr>
        </p:nvSpPr>
        <p:spPr>
          <a:xfrm>
            <a:off x="666200" y="3074800"/>
            <a:ext cx="2259300" cy="6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-5200701" flipH="1">
            <a:off x="3205428" y="-359657"/>
            <a:ext cx="7321312" cy="5052313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" name="Google Shape;12;p2"/>
          <p:cNvSpPr/>
          <p:nvPr/>
        </p:nvSpPr>
        <p:spPr>
          <a:xfrm rot="-4690715" flipH="1">
            <a:off x="3996815" y="153827"/>
            <a:ext cx="6293724" cy="4343192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" name="Google Shape;13;p2"/>
          <p:cNvSpPr/>
          <p:nvPr/>
        </p:nvSpPr>
        <p:spPr>
          <a:xfrm rot="482722" flipH="1">
            <a:off x="4086" y="-473710"/>
            <a:ext cx="1761515" cy="1121102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" name="Google Shape;14;p2"/>
          <p:cNvSpPr/>
          <p:nvPr/>
        </p:nvSpPr>
        <p:spPr>
          <a:xfrm rot="486729">
            <a:off x="1738751" y="240157"/>
            <a:ext cx="406063" cy="406063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" name="Google Shape;15;p2"/>
          <p:cNvSpPr/>
          <p:nvPr/>
        </p:nvSpPr>
        <p:spPr>
          <a:xfrm rot="-1168301" flipH="1">
            <a:off x="-97516" y="-510335"/>
            <a:ext cx="1849569" cy="1177175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" name="Google Shape;16;p2"/>
          <p:cNvSpPr/>
          <p:nvPr/>
        </p:nvSpPr>
        <p:spPr>
          <a:xfrm flipH="1">
            <a:off x="963412" y="4345549"/>
            <a:ext cx="2208527" cy="1153121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" name="Google Shape;17;p2"/>
          <p:cNvSpPr/>
          <p:nvPr/>
        </p:nvSpPr>
        <p:spPr>
          <a:xfrm rot="486435">
            <a:off x="1537523" y="429461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"/>
          <p:cNvSpPr/>
          <p:nvPr/>
        </p:nvSpPr>
        <p:spPr>
          <a:xfrm flipH="1">
            <a:off x="2372709" y="4282371"/>
            <a:ext cx="3259735" cy="1701980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" name="Google Shape;89;p11"/>
          <p:cNvSpPr/>
          <p:nvPr/>
        </p:nvSpPr>
        <p:spPr>
          <a:xfrm rot="486722">
            <a:off x="3220037" y="4207215"/>
            <a:ext cx="941824" cy="941824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" name="Google Shape;90;p11"/>
          <p:cNvSpPr txBox="1"/>
          <p:nvPr>
            <p:ph type="title" hasCustomPrompt="1"/>
          </p:nvPr>
        </p:nvSpPr>
        <p:spPr>
          <a:xfrm>
            <a:off x="311700" y="1685363"/>
            <a:ext cx="8520600" cy="13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11"/>
          <p:cNvSpPr txBox="1"/>
          <p:nvPr>
            <p:ph type="body" idx="1"/>
          </p:nvPr>
        </p:nvSpPr>
        <p:spPr>
          <a:xfrm>
            <a:off x="2372700" y="3137088"/>
            <a:ext cx="4398600" cy="4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7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11"/>
          <p:cNvSpPr/>
          <p:nvPr/>
        </p:nvSpPr>
        <p:spPr>
          <a:xfrm rot="5083955">
            <a:off x="7057827" y="-328123"/>
            <a:ext cx="5640277" cy="411378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3" name="Google Shape;93;p11"/>
          <p:cNvSpPr/>
          <p:nvPr/>
        </p:nvSpPr>
        <p:spPr>
          <a:xfrm rot="4872674">
            <a:off x="6945832" y="-428617"/>
            <a:ext cx="5638896" cy="4113384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11"/>
          <p:cNvSpPr/>
          <p:nvPr/>
        </p:nvSpPr>
        <p:spPr>
          <a:xfrm rot="-784496" flipH="1">
            <a:off x="-436165" y="-194207"/>
            <a:ext cx="1949137" cy="124073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5" name="Google Shape;95;p11"/>
          <p:cNvSpPr/>
          <p:nvPr/>
        </p:nvSpPr>
        <p:spPr>
          <a:xfrm rot="-779849">
            <a:off x="1546602" y="147936"/>
            <a:ext cx="449517" cy="449157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6" name="Google Shape;96;p11"/>
          <p:cNvSpPr/>
          <p:nvPr/>
        </p:nvSpPr>
        <p:spPr>
          <a:xfrm rot="-2435792" flipH="1">
            <a:off x="-547848" y="-211107"/>
            <a:ext cx="2046701" cy="1302684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/>
          <p:nvPr>
            <p:ph type="title"/>
          </p:nvPr>
        </p:nvSpPr>
        <p:spPr>
          <a:xfrm>
            <a:off x="2664000" y="390975"/>
            <a:ext cx="3816000" cy="5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type="subTitle" idx="1"/>
          </p:nvPr>
        </p:nvSpPr>
        <p:spPr>
          <a:xfrm>
            <a:off x="2014250" y="177035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type="subTitle" idx="2"/>
          </p:nvPr>
        </p:nvSpPr>
        <p:spPr>
          <a:xfrm>
            <a:off x="2014350" y="2369500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type="title" idx="3" hasCustomPrompt="1"/>
          </p:nvPr>
        </p:nvSpPr>
        <p:spPr>
          <a:xfrm>
            <a:off x="1375088" y="177035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/>
          <p:nvPr>
            <p:ph type="subTitle" idx="4"/>
          </p:nvPr>
        </p:nvSpPr>
        <p:spPr>
          <a:xfrm>
            <a:off x="5722200" y="1770350"/>
            <a:ext cx="20682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04" name="Google Shape;104;p13"/>
          <p:cNvSpPr txBox="1"/>
          <p:nvPr>
            <p:ph type="subTitle" idx="5"/>
          </p:nvPr>
        </p:nvSpPr>
        <p:spPr>
          <a:xfrm>
            <a:off x="5722200" y="2369500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05" name="Google Shape;105;p13"/>
          <p:cNvSpPr txBox="1"/>
          <p:nvPr>
            <p:ph type="title" idx="6" hasCustomPrompt="1"/>
          </p:nvPr>
        </p:nvSpPr>
        <p:spPr>
          <a:xfrm>
            <a:off x="5081288" y="177035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/>
          <p:nvPr>
            <p:ph type="subTitle" idx="7"/>
          </p:nvPr>
        </p:nvSpPr>
        <p:spPr>
          <a:xfrm>
            <a:off x="2014250" y="306930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07" name="Google Shape;107;p13"/>
          <p:cNvSpPr txBox="1"/>
          <p:nvPr>
            <p:ph type="subTitle" idx="8"/>
          </p:nvPr>
        </p:nvSpPr>
        <p:spPr>
          <a:xfrm>
            <a:off x="2014250" y="36626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08" name="Google Shape;108;p13"/>
          <p:cNvSpPr txBox="1"/>
          <p:nvPr>
            <p:ph type="title" idx="9" hasCustomPrompt="1"/>
          </p:nvPr>
        </p:nvSpPr>
        <p:spPr>
          <a:xfrm>
            <a:off x="1375088" y="322170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/>
          <p:nvPr>
            <p:ph type="subTitle" idx="13"/>
          </p:nvPr>
        </p:nvSpPr>
        <p:spPr>
          <a:xfrm>
            <a:off x="5722200" y="3069300"/>
            <a:ext cx="20682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10" name="Google Shape;110;p13"/>
          <p:cNvSpPr txBox="1"/>
          <p:nvPr>
            <p:ph type="subTitle" idx="14"/>
          </p:nvPr>
        </p:nvSpPr>
        <p:spPr>
          <a:xfrm>
            <a:off x="5722200" y="3662625"/>
            <a:ext cx="2270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11" name="Google Shape;111;p13"/>
          <p:cNvSpPr txBox="1"/>
          <p:nvPr>
            <p:ph type="title" idx="15" hasCustomPrompt="1"/>
          </p:nvPr>
        </p:nvSpPr>
        <p:spPr>
          <a:xfrm>
            <a:off x="5081288" y="3221700"/>
            <a:ext cx="6759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000"/>
              <a:buNone/>
              <a:defRPr sz="3000">
                <a:solidFill>
                  <a:srgbClr val="20124D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/>
          <p:nvPr/>
        </p:nvSpPr>
        <p:spPr>
          <a:xfrm rot="8869443" flipH="1">
            <a:off x="-765423" y="-118770"/>
            <a:ext cx="1853973" cy="1021473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3" name="Google Shape;113;p13"/>
          <p:cNvSpPr/>
          <p:nvPr/>
        </p:nvSpPr>
        <p:spPr>
          <a:xfrm rot="486435">
            <a:off x="40098" y="8976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4" name="Google Shape;114;p13"/>
          <p:cNvSpPr/>
          <p:nvPr/>
        </p:nvSpPr>
        <p:spPr>
          <a:xfrm rot="9769112" flipH="1">
            <a:off x="7940997" y="4253962"/>
            <a:ext cx="1614776" cy="1027938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5" name="Google Shape;115;p13"/>
          <p:cNvSpPr/>
          <p:nvPr/>
        </p:nvSpPr>
        <p:spPr>
          <a:xfrm rot="9770985">
            <a:off x="8389335" y="4049774"/>
            <a:ext cx="372357" cy="372357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" name="Google Shape;116;p13"/>
          <p:cNvSpPr/>
          <p:nvPr/>
        </p:nvSpPr>
        <p:spPr>
          <a:xfrm rot="8116857" flipH="1">
            <a:off x="7951857" y="4212530"/>
            <a:ext cx="1695627" cy="1079357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/>
          <p:nvPr>
            <p:ph type="ctrTitle"/>
          </p:nvPr>
        </p:nvSpPr>
        <p:spPr>
          <a:xfrm>
            <a:off x="720000" y="424475"/>
            <a:ext cx="2404200" cy="8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9" name="Google Shape;119;p14"/>
          <p:cNvSpPr txBox="1"/>
          <p:nvPr>
            <p:ph type="subTitle" idx="1"/>
          </p:nvPr>
        </p:nvSpPr>
        <p:spPr>
          <a:xfrm>
            <a:off x="729125" y="1380725"/>
            <a:ext cx="3872400" cy="13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0" name="Google Shape;120;p14"/>
          <p:cNvSpPr/>
          <p:nvPr/>
        </p:nvSpPr>
        <p:spPr>
          <a:xfrm rot="8565215">
            <a:off x="4363910" y="770556"/>
            <a:ext cx="6444369" cy="470041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1" name="Google Shape;121;p14"/>
          <p:cNvSpPr/>
          <p:nvPr/>
        </p:nvSpPr>
        <p:spPr>
          <a:xfrm rot="8353851">
            <a:off x="4393801" y="600785"/>
            <a:ext cx="6443273" cy="4699954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2" name="Google Shape;122;p14"/>
          <p:cNvSpPr txBox="1"/>
          <p:nvPr/>
        </p:nvSpPr>
        <p:spPr>
          <a:xfrm>
            <a:off x="720000" y="3200025"/>
            <a:ext cx="2996400" cy="6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11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-GB" sz="1100" b="1">
                <a:solidFill>
                  <a:srgbClr val="20124D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/>
              </a:rPr>
              <a:t>Slidesgo</a:t>
            </a:r>
            <a:r>
              <a:rPr lang="en-GB" sz="11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-GB" sz="1100" b="1">
                <a:solidFill>
                  <a:srgbClr val="20124D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/>
              </a:rPr>
              <a:t>Flaticon</a:t>
            </a:r>
            <a:r>
              <a:rPr lang="en-GB" sz="11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lang="en-GB" sz="1100" b="1">
                <a:solidFill>
                  <a:srgbClr val="20124D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/>
              </a:rPr>
              <a:t>Freepik</a:t>
            </a:r>
            <a:endParaRPr sz="1100" b="1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14"/>
          <p:cNvSpPr/>
          <p:nvPr/>
        </p:nvSpPr>
        <p:spPr>
          <a:xfrm rot="-7317474" flipH="1">
            <a:off x="-605083" y="4324261"/>
            <a:ext cx="1704658" cy="1084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4" name="Google Shape;124;p14"/>
          <p:cNvSpPr/>
          <p:nvPr/>
        </p:nvSpPr>
        <p:spPr>
          <a:xfrm rot="-7313646">
            <a:off x="547153" y="4350463"/>
            <a:ext cx="392921" cy="392921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5" name="Google Shape;125;p14"/>
          <p:cNvSpPr/>
          <p:nvPr/>
        </p:nvSpPr>
        <p:spPr>
          <a:xfrm rot="-8969548" flipH="1">
            <a:off x="-617830" y="4344952"/>
            <a:ext cx="1789692" cy="1139322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5"/>
          <p:cNvSpPr txBox="1"/>
          <p:nvPr>
            <p:ph type="title"/>
          </p:nvPr>
        </p:nvSpPr>
        <p:spPr>
          <a:xfrm>
            <a:off x="1687375" y="392900"/>
            <a:ext cx="5769300" cy="5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type="subTitle" idx="1"/>
          </p:nvPr>
        </p:nvSpPr>
        <p:spPr>
          <a:xfrm>
            <a:off x="1126809" y="2622338"/>
            <a:ext cx="1685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29" name="Google Shape;129;p15"/>
          <p:cNvSpPr txBox="1"/>
          <p:nvPr>
            <p:ph type="subTitle" idx="2"/>
          </p:nvPr>
        </p:nvSpPr>
        <p:spPr>
          <a:xfrm>
            <a:off x="990625" y="2923087"/>
            <a:ext cx="1957200" cy="9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0" name="Google Shape;130;p15"/>
          <p:cNvSpPr txBox="1"/>
          <p:nvPr>
            <p:ph type="subTitle" idx="3"/>
          </p:nvPr>
        </p:nvSpPr>
        <p:spPr>
          <a:xfrm>
            <a:off x="3729459" y="2622338"/>
            <a:ext cx="1685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31" name="Google Shape;131;p15"/>
          <p:cNvSpPr txBox="1"/>
          <p:nvPr>
            <p:ph type="subTitle" idx="4"/>
          </p:nvPr>
        </p:nvSpPr>
        <p:spPr>
          <a:xfrm>
            <a:off x="3593400" y="2923087"/>
            <a:ext cx="1957200" cy="9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2" name="Google Shape;132;p15"/>
          <p:cNvSpPr txBox="1"/>
          <p:nvPr>
            <p:ph type="subTitle" idx="5"/>
          </p:nvPr>
        </p:nvSpPr>
        <p:spPr>
          <a:xfrm>
            <a:off x="6332109" y="2622338"/>
            <a:ext cx="1685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33" name="Google Shape;133;p15"/>
          <p:cNvSpPr txBox="1"/>
          <p:nvPr>
            <p:ph type="subTitle" idx="6"/>
          </p:nvPr>
        </p:nvSpPr>
        <p:spPr>
          <a:xfrm>
            <a:off x="6196175" y="2923087"/>
            <a:ext cx="1957200" cy="9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4" name="Google Shape;134;p15"/>
          <p:cNvSpPr/>
          <p:nvPr/>
        </p:nvSpPr>
        <p:spPr>
          <a:xfrm rot="4369112" flipH="1">
            <a:off x="8205505" y="-147801"/>
            <a:ext cx="1614776" cy="1027938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5" name="Google Shape;135;p15"/>
          <p:cNvSpPr/>
          <p:nvPr/>
        </p:nvSpPr>
        <p:spPr>
          <a:xfrm rot="4370985">
            <a:off x="8294735" y="352862"/>
            <a:ext cx="372357" cy="372357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6" name="Google Shape;136;p15"/>
          <p:cNvSpPr/>
          <p:nvPr/>
        </p:nvSpPr>
        <p:spPr>
          <a:xfrm rot="2716857" flipH="1">
            <a:off x="8149357" y="-224795"/>
            <a:ext cx="1695627" cy="1079357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7" name="Google Shape;137;p15"/>
          <p:cNvSpPr/>
          <p:nvPr/>
        </p:nvSpPr>
        <p:spPr>
          <a:xfrm rot="2700000" flipH="1">
            <a:off x="-635240" y="4257452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" name="Google Shape;138;p15"/>
          <p:cNvSpPr/>
          <p:nvPr/>
        </p:nvSpPr>
        <p:spPr>
          <a:xfrm rot="486435">
            <a:off x="294198" y="426501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6"/>
          <p:cNvSpPr txBox="1"/>
          <p:nvPr>
            <p:ph type="title"/>
          </p:nvPr>
        </p:nvSpPr>
        <p:spPr>
          <a:xfrm>
            <a:off x="2163150" y="390525"/>
            <a:ext cx="48177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1" name="Google Shape;141;p16"/>
          <p:cNvSpPr txBox="1"/>
          <p:nvPr>
            <p:ph type="subTitle" idx="1"/>
          </p:nvPr>
        </p:nvSpPr>
        <p:spPr>
          <a:xfrm>
            <a:off x="1774313" y="2569358"/>
            <a:ext cx="1685100" cy="5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2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42" name="Google Shape;142;p16"/>
          <p:cNvSpPr txBox="1"/>
          <p:nvPr>
            <p:ph type="subTitle" idx="2"/>
          </p:nvPr>
        </p:nvSpPr>
        <p:spPr>
          <a:xfrm>
            <a:off x="1166800" y="2940500"/>
            <a:ext cx="29001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43" name="Google Shape;143;p16"/>
          <p:cNvSpPr txBox="1"/>
          <p:nvPr>
            <p:ph type="subTitle" idx="3"/>
          </p:nvPr>
        </p:nvSpPr>
        <p:spPr>
          <a:xfrm>
            <a:off x="5684688" y="2569336"/>
            <a:ext cx="1685100" cy="5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2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44" name="Google Shape;144;p16"/>
          <p:cNvSpPr txBox="1"/>
          <p:nvPr>
            <p:ph type="subTitle" idx="4"/>
          </p:nvPr>
        </p:nvSpPr>
        <p:spPr>
          <a:xfrm>
            <a:off x="5077175" y="2940521"/>
            <a:ext cx="29001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45" name="Google Shape;145;p16"/>
          <p:cNvSpPr/>
          <p:nvPr/>
        </p:nvSpPr>
        <p:spPr>
          <a:xfrm rot="-6784793" flipH="1">
            <a:off x="-578672" y="4142151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6" name="Google Shape;146;p16"/>
          <p:cNvSpPr/>
          <p:nvPr/>
        </p:nvSpPr>
        <p:spPr>
          <a:xfrm rot="-6783187">
            <a:off x="456372" y="4095607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7" name="Google Shape;147;p16"/>
          <p:cNvSpPr/>
          <p:nvPr/>
        </p:nvSpPr>
        <p:spPr>
          <a:xfrm rot="-8437101" flipH="1">
            <a:off x="-598154" y="4165791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8" name="Google Shape;148;p16"/>
          <p:cNvSpPr/>
          <p:nvPr/>
        </p:nvSpPr>
        <p:spPr>
          <a:xfrm rot="-8100000">
            <a:off x="7813310" y="-166148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" name="Google Shape;149;p16"/>
          <p:cNvSpPr/>
          <p:nvPr/>
        </p:nvSpPr>
        <p:spPr>
          <a:xfrm rot="-5886435" flipH="1">
            <a:off x="8348682" y="235479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_1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 txBox="1"/>
          <p:nvPr>
            <p:ph type="title"/>
          </p:nvPr>
        </p:nvSpPr>
        <p:spPr>
          <a:xfrm>
            <a:off x="2670825" y="390380"/>
            <a:ext cx="3802500" cy="51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52" name="Google Shape;152;p17"/>
          <p:cNvSpPr txBox="1"/>
          <p:nvPr>
            <p:ph type="subTitle" idx="1"/>
          </p:nvPr>
        </p:nvSpPr>
        <p:spPr>
          <a:xfrm>
            <a:off x="632676" y="3381850"/>
            <a:ext cx="2294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1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53" name="Google Shape;153;p17"/>
          <p:cNvSpPr txBox="1"/>
          <p:nvPr>
            <p:ph type="subTitle" idx="2"/>
          </p:nvPr>
        </p:nvSpPr>
        <p:spPr>
          <a:xfrm>
            <a:off x="650013" y="3707850"/>
            <a:ext cx="2294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54" name="Google Shape;154;p17"/>
          <p:cNvSpPr txBox="1"/>
          <p:nvPr>
            <p:ph type="subTitle" idx="3"/>
          </p:nvPr>
        </p:nvSpPr>
        <p:spPr>
          <a:xfrm>
            <a:off x="3436750" y="3381850"/>
            <a:ext cx="2294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1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55" name="Google Shape;155;p17"/>
          <p:cNvSpPr txBox="1"/>
          <p:nvPr>
            <p:ph type="subTitle" idx="4"/>
          </p:nvPr>
        </p:nvSpPr>
        <p:spPr>
          <a:xfrm>
            <a:off x="3454163" y="3707850"/>
            <a:ext cx="2294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56" name="Google Shape;156;p17"/>
          <p:cNvSpPr txBox="1"/>
          <p:nvPr>
            <p:ph type="subTitle" idx="5"/>
          </p:nvPr>
        </p:nvSpPr>
        <p:spPr>
          <a:xfrm>
            <a:off x="6217213" y="3381850"/>
            <a:ext cx="2294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1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57" name="Google Shape;157;p17"/>
          <p:cNvSpPr txBox="1"/>
          <p:nvPr>
            <p:ph type="subTitle" idx="6"/>
          </p:nvPr>
        </p:nvSpPr>
        <p:spPr>
          <a:xfrm>
            <a:off x="6217038" y="3707850"/>
            <a:ext cx="2294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58" name="Google Shape;158;p17"/>
          <p:cNvSpPr/>
          <p:nvPr/>
        </p:nvSpPr>
        <p:spPr>
          <a:xfrm rot="-4015207">
            <a:off x="-505197" y="-134514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p17"/>
          <p:cNvSpPr/>
          <p:nvPr/>
        </p:nvSpPr>
        <p:spPr>
          <a:xfrm rot="-4016813" flipH="1">
            <a:off x="529847" y="567615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0" name="Google Shape;160;p17"/>
          <p:cNvSpPr/>
          <p:nvPr/>
        </p:nvSpPr>
        <p:spPr>
          <a:xfrm rot="-2362899">
            <a:off x="-524679" y="-209663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1" name="Google Shape;161;p17"/>
          <p:cNvSpPr/>
          <p:nvPr/>
        </p:nvSpPr>
        <p:spPr>
          <a:xfrm rot="-8100000">
            <a:off x="7813310" y="-166148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2" name="Google Shape;162;p17"/>
          <p:cNvSpPr/>
          <p:nvPr/>
        </p:nvSpPr>
        <p:spPr>
          <a:xfrm rot="-5886435" flipH="1">
            <a:off x="8348682" y="235479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_1_1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2163150" y="390150"/>
            <a:ext cx="48177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65" name="Google Shape;165;p18"/>
          <p:cNvSpPr txBox="1"/>
          <p:nvPr>
            <p:ph type="subTitle" idx="1"/>
          </p:nvPr>
        </p:nvSpPr>
        <p:spPr>
          <a:xfrm>
            <a:off x="661762" y="2514025"/>
            <a:ext cx="2225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1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66" name="Google Shape;166;p18"/>
          <p:cNvSpPr txBox="1"/>
          <p:nvPr>
            <p:ph type="subTitle" idx="2"/>
          </p:nvPr>
        </p:nvSpPr>
        <p:spPr>
          <a:xfrm>
            <a:off x="608550" y="2870725"/>
            <a:ext cx="23661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67" name="Google Shape;167;p18"/>
          <p:cNvSpPr txBox="1"/>
          <p:nvPr>
            <p:ph type="subTitle" idx="3"/>
          </p:nvPr>
        </p:nvSpPr>
        <p:spPr>
          <a:xfrm>
            <a:off x="3442039" y="2514025"/>
            <a:ext cx="2225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1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68" name="Google Shape;168;p18"/>
          <p:cNvSpPr txBox="1"/>
          <p:nvPr>
            <p:ph type="subTitle" idx="4"/>
          </p:nvPr>
        </p:nvSpPr>
        <p:spPr>
          <a:xfrm>
            <a:off x="3388950" y="2870725"/>
            <a:ext cx="23661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69" name="Google Shape;169;p18"/>
          <p:cNvSpPr txBox="1"/>
          <p:nvPr>
            <p:ph type="subTitle" idx="5"/>
          </p:nvPr>
        </p:nvSpPr>
        <p:spPr>
          <a:xfrm>
            <a:off x="6222550" y="2514025"/>
            <a:ext cx="2225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1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70" name="Google Shape;170;p18"/>
          <p:cNvSpPr txBox="1"/>
          <p:nvPr>
            <p:ph type="subTitle" idx="6"/>
          </p:nvPr>
        </p:nvSpPr>
        <p:spPr>
          <a:xfrm>
            <a:off x="6169350" y="2870725"/>
            <a:ext cx="23661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1" name="Google Shape;171;p18"/>
          <p:cNvSpPr/>
          <p:nvPr/>
        </p:nvSpPr>
        <p:spPr>
          <a:xfrm rot="-6784793" flipH="1">
            <a:off x="-519897" y="4385580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2" name="Google Shape;172;p18"/>
          <p:cNvSpPr/>
          <p:nvPr/>
        </p:nvSpPr>
        <p:spPr>
          <a:xfrm rot="-6783187">
            <a:off x="515147" y="4339036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3" name="Google Shape;173;p18"/>
          <p:cNvSpPr/>
          <p:nvPr/>
        </p:nvSpPr>
        <p:spPr>
          <a:xfrm rot="-8437101" flipH="1">
            <a:off x="-539379" y="4409219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4" name="Google Shape;174;p18"/>
          <p:cNvSpPr/>
          <p:nvPr/>
        </p:nvSpPr>
        <p:spPr>
          <a:xfrm rot="-2700000" flipH="1">
            <a:off x="7798610" y="4291777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5" name="Google Shape;175;p18"/>
          <p:cNvSpPr/>
          <p:nvPr/>
        </p:nvSpPr>
        <p:spPr>
          <a:xfrm rot="-4913565">
            <a:off x="8333982" y="4405328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2_1_1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2163150" y="390325"/>
            <a:ext cx="4817700" cy="5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78" name="Google Shape;178;p19"/>
          <p:cNvSpPr txBox="1"/>
          <p:nvPr>
            <p:ph type="subTitle" idx="1"/>
          </p:nvPr>
        </p:nvSpPr>
        <p:spPr>
          <a:xfrm>
            <a:off x="2231488" y="2983725"/>
            <a:ext cx="1400100" cy="3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1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79" name="Google Shape;179;p19"/>
          <p:cNvSpPr txBox="1"/>
          <p:nvPr>
            <p:ph type="subTitle" idx="2"/>
          </p:nvPr>
        </p:nvSpPr>
        <p:spPr>
          <a:xfrm>
            <a:off x="3665825" y="2598188"/>
            <a:ext cx="2813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80" name="Google Shape;180;p19"/>
          <p:cNvSpPr txBox="1"/>
          <p:nvPr>
            <p:ph type="subTitle" idx="3"/>
          </p:nvPr>
        </p:nvSpPr>
        <p:spPr>
          <a:xfrm>
            <a:off x="1222625" y="1802638"/>
            <a:ext cx="1400100" cy="3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1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81" name="Google Shape;181;p19"/>
          <p:cNvSpPr txBox="1"/>
          <p:nvPr>
            <p:ph type="subTitle" idx="4"/>
          </p:nvPr>
        </p:nvSpPr>
        <p:spPr>
          <a:xfrm>
            <a:off x="2503338" y="1417113"/>
            <a:ext cx="2852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82" name="Google Shape;182;p19"/>
          <p:cNvSpPr txBox="1"/>
          <p:nvPr>
            <p:ph type="subTitle" idx="5"/>
          </p:nvPr>
        </p:nvSpPr>
        <p:spPr>
          <a:xfrm>
            <a:off x="3466325" y="4166400"/>
            <a:ext cx="1400100" cy="3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1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1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83" name="Google Shape;183;p19"/>
          <p:cNvSpPr txBox="1"/>
          <p:nvPr>
            <p:ph type="subTitle" idx="6"/>
          </p:nvPr>
        </p:nvSpPr>
        <p:spPr>
          <a:xfrm>
            <a:off x="4831075" y="3780863"/>
            <a:ext cx="3090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84" name="Google Shape;184;p19"/>
          <p:cNvSpPr/>
          <p:nvPr/>
        </p:nvSpPr>
        <p:spPr>
          <a:xfrm rot="2700000" flipH="1">
            <a:off x="-635240" y="4257452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5" name="Google Shape;185;p19"/>
          <p:cNvSpPr/>
          <p:nvPr/>
        </p:nvSpPr>
        <p:spPr>
          <a:xfrm rot="486435">
            <a:off x="294198" y="426501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6" name="Google Shape;186;p19"/>
          <p:cNvSpPr/>
          <p:nvPr/>
        </p:nvSpPr>
        <p:spPr>
          <a:xfrm rot="4369112" flipH="1">
            <a:off x="8205505" y="-147801"/>
            <a:ext cx="1614776" cy="1027938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7" name="Google Shape;187;p19"/>
          <p:cNvSpPr/>
          <p:nvPr/>
        </p:nvSpPr>
        <p:spPr>
          <a:xfrm rot="4370985">
            <a:off x="8294735" y="352862"/>
            <a:ext cx="372357" cy="372357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8" name="Google Shape;188;p19"/>
          <p:cNvSpPr/>
          <p:nvPr/>
        </p:nvSpPr>
        <p:spPr>
          <a:xfrm rot="2716857" flipH="1">
            <a:off x="8149357" y="-224795"/>
            <a:ext cx="1695627" cy="1079357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3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/>
          <p:nvPr>
            <p:ph type="title"/>
          </p:nvPr>
        </p:nvSpPr>
        <p:spPr>
          <a:xfrm>
            <a:off x="2957475" y="392900"/>
            <a:ext cx="3228900" cy="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91" name="Google Shape;191;p20"/>
          <p:cNvSpPr txBox="1"/>
          <p:nvPr>
            <p:ph type="subTitle" idx="1"/>
          </p:nvPr>
        </p:nvSpPr>
        <p:spPr>
          <a:xfrm>
            <a:off x="6000100" y="1919288"/>
            <a:ext cx="1013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92" name="Google Shape;192;p20"/>
          <p:cNvSpPr txBox="1"/>
          <p:nvPr>
            <p:ph type="subTitle" idx="2"/>
          </p:nvPr>
        </p:nvSpPr>
        <p:spPr>
          <a:xfrm>
            <a:off x="1410506" y="2232900"/>
            <a:ext cx="2644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3" name="Google Shape;193;p20"/>
          <p:cNvSpPr txBox="1"/>
          <p:nvPr>
            <p:ph type="subTitle" idx="3"/>
          </p:nvPr>
        </p:nvSpPr>
        <p:spPr>
          <a:xfrm>
            <a:off x="2226206" y="1918850"/>
            <a:ext cx="1013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94" name="Google Shape;194;p20"/>
          <p:cNvSpPr txBox="1"/>
          <p:nvPr>
            <p:ph type="subTitle" idx="4"/>
          </p:nvPr>
        </p:nvSpPr>
        <p:spPr>
          <a:xfrm>
            <a:off x="5297200" y="2241400"/>
            <a:ext cx="24189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5" name="Google Shape;195;p20"/>
          <p:cNvSpPr txBox="1"/>
          <p:nvPr>
            <p:ph type="subTitle" idx="5"/>
          </p:nvPr>
        </p:nvSpPr>
        <p:spPr>
          <a:xfrm>
            <a:off x="2361206" y="3592988"/>
            <a:ext cx="743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96" name="Google Shape;196;p20"/>
          <p:cNvSpPr txBox="1"/>
          <p:nvPr>
            <p:ph type="subTitle" idx="6"/>
          </p:nvPr>
        </p:nvSpPr>
        <p:spPr>
          <a:xfrm>
            <a:off x="1368206" y="3910188"/>
            <a:ext cx="2729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7" name="Google Shape;197;p20"/>
          <p:cNvSpPr txBox="1"/>
          <p:nvPr>
            <p:ph type="subTitle" idx="7"/>
          </p:nvPr>
        </p:nvSpPr>
        <p:spPr>
          <a:xfrm>
            <a:off x="6000100" y="3592925"/>
            <a:ext cx="10131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198" name="Google Shape;198;p20"/>
          <p:cNvSpPr txBox="1"/>
          <p:nvPr>
            <p:ph type="subTitle" idx="8"/>
          </p:nvPr>
        </p:nvSpPr>
        <p:spPr>
          <a:xfrm>
            <a:off x="5237500" y="3910200"/>
            <a:ext cx="2538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99" name="Google Shape;199;p20"/>
          <p:cNvSpPr/>
          <p:nvPr/>
        </p:nvSpPr>
        <p:spPr>
          <a:xfrm rot="4015207" flipH="1">
            <a:off x="8178461" y="-141864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0" name="Google Shape;200;p20"/>
          <p:cNvSpPr/>
          <p:nvPr/>
        </p:nvSpPr>
        <p:spPr>
          <a:xfrm rot="4016813">
            <a:off x="8385818" y="560265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1" name="Google Shape;201;p20"/>
          <p:cNvSpPr/>
          <p:nvPr/>
        </p:nvSpPr>
        <p:spPr>
          <a:xfrm rot="2362899" flipH="1">
            <a:off x="8116962" y="-217013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2" name="Google Shape;202;p20"/>
          <p:cNvSpPr/>
          <p:nvPr/>
        </p:nvSpPr>
        <p:spPr>
          <a:xfrm rot="8100000" flipH="1">
            <a:off x="-734290" y="-173498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3" name="Google Shape;203;p20"/>
          <p:cNvSpPr/>
          <p:nvPr/>
        </p:nvSpPr>
        <p:spPr>
          <a:xfrm rot="5886435">
            <a:off x="301139" y="228129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4610650" y="2371125"/>
            <a:ext cx="3594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type="title" idx="2" hasCustomPrompt="1"/>
          </p:nvPr>
        </p:nvSpPr>
        <p:spPr>
          <a:xfrm>
            <a:off x="7011575" y="1556475"/>
            <a:ext cx="1146000" cy="88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type="title" idx="3"/>
          </p:nvPr>
        </p:nvSpPr>
        <p:spPr>
          <a:xfrm>
            <a:off x="5480725" y="3212925"/>
            <a:ext cx="2724900" cy="3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6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 rot="-5200701" flipH="1">
            <a:off x="-2372047" y="-332207"/>
            <a:ext cx="7321312" cy="5052313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" name="Google Shape;23;p3"/>
          <p:cNvSpPr/>
          <p:nvPr/>
        </p:nvSpPr>
        <p:spPr>
          <a:xfrm rot="-4690715" flipH="1">
            <a:off x="-1580660" y="181277"/>
            <a:ext cx="6293724" cy="4343192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" name="Google Shape;24;p3"/>
          <p:cNvSpPr/>
          <p:nvPr/>
        </p:nvSpPr>
        <p:spPr>
          <a:xfrm rot="-8100000" flipH="1">
            <a:off x="7728985" y="-101726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" name="Google Shape;25;p3"/>
          <p:cNvSpPr/>
          <p:nvPr/>
        </p:nvSpPr>
        <p:spPr>
          <a:xfrm rot="-10313565">
            <a:off x="8370348" y="405892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" name="Google Shape;26;p3"/>
          <p:cNvSpPr/>
          <p:nvPr/>
        </p:nvSpPr>
        <p:spPr>
          <a:xfrm rot="8437101">
            <a:off x="8064896" y="4362438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" name="Google Shape;27;p3"/>
          <p:cNvSpPr/>
          <p:nvPr/>
        </p:nvSpPr>
        <p:spPr>
          <a:xfrm rot="6784793">
            <a:off x="8126395" y="4338799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" name="Google Shape;28;p3"/>
          <p:cNvSpPr/>
          <p:nvPr/>
        </p:nvSpPr>
        <p:spPr>
          <a:xfrm rot="6783187" flipH="1">
            <a:off x="8285327" y="4397629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4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 txBox="1"/>
          <p:nvPr>
            <p:ph type="title"/>
          </p:nvPr>
        </p:nvSpPr>
        <p:spPr>
          <a:xfrm>
            <a:off x="3152700" y="390525"/>
            <a:ext cx="28386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06" name="Google Shape;206;p21"/>
          <p:cNvSpPr txBox="1"/>
          <p:nvPr>
            <p:ph type="subTitle" idx="1"/>
          </p:nvPr>
        </p:nvSpPr>
        <p:spPr>
          <a:xfrm>
            <a:off x="997325" y="1839800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207" name="Google Shape;207;p21"/>
          <p:cNvSpPr txBox="1"/>
          <p:nvPr>
            <p:ph type="subTitle" idx="2"/>
          </p:nvPr>
        </p:nvSpPr>
        <p:spPr>
          <a:xfrm>
            <a:off x="997325" y="2148500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08" name="Google Shape;208;p21"/>
          <p:cNvSpPr txBox="1"/>
          <p:nvPr>
            <p:ph type="subTitle" idx="3"/>
          </p:nvPr>
        </p:nvSpPr>
        <p:spPr>
          <a:xfrm>
            <a:off x="3497500" y="1839800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209" name="Google Shape;209;p21"/>
          <p:cNvSpPr txBox="1"/>
          <p:nvPr>
            <p:ph type="subTitle" idx="4"/>
          </p:nvPr>
        </p:nvSpPr>
        <p:spPr>
          <a:xfrm>
            <a:off x="3497500" y="2148500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0" name="Google Shape;210;p21"/>
          <p:cNvSpPr txBox="1"/>
          <p:nvPr>
            <p:ph type="subTitle" idx="5"/>
          </p:nvPr>
        </p:nvSpPr>
        <p:spPr>
          <a:xfrm>
            <a:off x="5997675" y="1839800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211" name="Google Shape;211;p21"/>
          <p:cNvSpPr txBox="1"/>
          <p:nvPr>
            <p:ph type="subTitle" idx="6"/>
          </p:nvPr>
        </p:nvSpPr>
        <p:spPr>
          <a:xfrm>
            <a:off x="5997675" y="2148500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2" name="Google Shape;212;p21"/>
          <p:cNvSpPr txBox="1"/>
          <p:nvPr>
            <p:ph type="subTitle" idx="7"/>
          </p:nvPr>
        </p:nvSpPr>
        <p:spPr>
          <a:xfrm>
            <a:off x="997325" y="3202375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213" name="Google Shape;213;p21"/>
          <p:cNvSpPr txBox="1"/>
          <p:nvPr>
            <p:ph type="subTitle" idx="8"/>
          </p:nvPr>
        </p:nvSpPr>
        <p:spPr>
          <a:xfrm>
            <a:off x="997325" y="3511075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4" name="Google Shape;214;p21"/>
          <p:cNvSpPr txBox="1"/>
          <p:nvPr>
            <p:ph type="subTitle" idx="9"/>
          </p:nvPr>
        </p:nvSpPr>
        <p:spPr>
          <a:xfrm>
            <a:off x="3497500" y="3202375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215" name="Google Shape;215;p21"/>
          <p:cNvSpPr txBox="1"/>
          <p:nvPr>
            <p:ph type="subTitle" idx="13"/>
          </p:nvPr>
        </p:nvSpPr>
        <p:spPr>
          <a:xfrm>
            <a:off x="3497500" y="3511075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6" name="Google Shape;216;p21"/>
          <p:cNvSpPr txBox="1"/>
          <p:nvPr>
            <p:ph type="subTitle" idx="14"/>
          </p:nvPr>
        </p:nvSpPr>
        <p:spPr>
          <a:xfrm>
            <a:off x="5997675" y="3202375"/>
            <a:ext cx="13164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217" name="Google Shape;217;p21"/>
          <p:cNvSpPr txBox="1"/>
          <p:nvPr>
            <p:ph type="subTitle" idx="15"/>
          </p:nvPr>
        </p:nvSpPr>
        <p:spPr>
          <a:xfrm>
            <a:off x="5997675" y="3511075"/>
            <a:ext cx="2129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18" name="Google Shape;218;p21"/>
          <p:cNvSpPr/>
          <p:nvPr/>
        </p:nvSpPr>
        <p:spPr>
          <a:xfrm rot="2403701">
            <a:off x="-780947" y="4345721"/>
            <a:ext cx="2208790" cy="1153258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9" name="Google Shape;219;p21"/>
          <p:cNvSpPr/>
          <p:nvPr/>
        </p:nvSpPr>
        <p:spPr>
          <a:xfrm rot="4617780" flipH="1">
            <a:off x="240630" y="4438401"/>
            <a:ext cx="638354" cy="638354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0" name="Google Shape;220;p21"/>
          <p:cNvSpPr/>
          <p:nvPr/>
        </p:nvSpPr>
        <p:spPr>
          <a:xfrm rot="4369112" flipH="1">
            <a:off x="8123105" y="23874"/>
            <a:ext cx="1614776" cy="1027938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1" name="Google Shape;221;p21"/>
          <p:cNvSpPr/>
          <p:nvPr/>
        </p:nvSpPr>
        <p:spPr>
          <a:xfrm rot="4370985">
            <a:off x="8212335" y="524537"/>
            <a:ext cx="372357" cy="372357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2" name="Google Shape;222;p21"/>
          <p:cNvSpPr/>
          <p:nvPr/>
        </p:nvSpPr>
        <p:spPr>
          <a:xfrm rot="2716857" flipH="1">
            <a:off x="8066957" y="-53120"/>
            <a:ext cx="1695627" cy="1079357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5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 txBox="1"/>
          <p:nvPr>
            <p:ph type="title"/>
          </p:nvPr>
        </p:nvSpPr>
        <p:spPr>
          <a:xfrm>
            <a:off x="1445350" y="388150"/>
            <a:ext cx="62532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5" name="Google Shape;225;p22"/>
          <p:cNvSpPr txBox="1"/>
          <p:nvPr>
            <p:ph type="body" idx="1"/>
          </p:nvPr>
        </p:nvSpPr>
        <p:spPr>
          <a:xfrm>
            <a:off x="2599200" y="1601275"/>
            <a:ext cx="3945600" cy="29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38100" lvl="0" indent="-317500">
              <a:lnSpc>
                <a:spcPct val="129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AutoNum type="arabicPeriod"/>
              <a:defRPr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26" name="Google Shape;226;p22"/>
          <p:cNvSpPr/>
          <p:nvPr/>
        </p:nvSpPr>
        <p:spPr>
          <a:xfrm rot="8565322">
            <a:off x="6920077" y="3790171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7" name="Google Shape;227;p22"/>
          <p:cNvSpPr/>
          <p:nvPr/>
        </p:nvSpPr>
        <p:spPr>
          <a:xfrm rot="8353947">
            <a:off x="6937069" y="3694179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8" name="Google Shape;228;p22"/>
          <p:cNvSpPr/>
          <p:nvPr/>
        </p:nvSpPr>
        <p:spPr>
          <a:xfrm rot="8565322">
            <a:off x="-904223" y="-1413879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9" name="Google Shape;229;p22"/>
          <p:cNvSpPr/>
          <p:nvPr/>
        </p:nvSpPr>
        <p:spPr>
          <a:xfrm rot="8353947">
            <a:off x="-887231" y="-1509871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 2">
  <p:cSld name="CUSTOM_6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"/>
          <p:cNvSpPr txBox="1"/>
          <p:nvPr>
            <p:ph type="title"/>
          </p:nvPr>
        </p:nvSpPr>
        <p:spPr>
          <a:xfrm>
            <a:off x="2087625" y="390525"/>
            <a:ext cx="49689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2" name="Google Shape;232;p23"/>
          <p:cNvSpPr/>
          <p:nvPr/>
        </p:nvSpPr>
        <p:spPr>
          <a:xfrm rot="8565215">
            <a:off x="5729585" y="1703431"/>
            <a:ext cx="6444369" cy="470041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23"/>
          <p:cNvSpPr/>
          <p:nvPr/>
        </p:nvSpPr>
        <p:spPr>
          <a:xfrm rot="8353851">
            <a:off x="5759476" y="1533660"/>
            <a:ext cx="6443273" cy="4699954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4" name="Google Shape;234;p23"/>
          <p:cNvSpPr txBox="1"/>
          <p:nvPr>
            <p:ph type="body" idx="1"/>
          </p:nvPr>
        </p:nvSpPr>
        <p:spPr>
          <a:xfrm>
            <a:off x="665575" y="1346900"/>
            <a:ext cx="5067300" cy="24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/>
              <a:buChar char="●"/>
              <a:defRPr sz="1200"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/>
            </a:lvl9pPr>
          </a:lstStyle>
          <a:p/>
        </p:txBody>
      </p:sp>
      <p:sp>
        <p:nvSpPr>
          <p:cNvPr id="235" name="Google Shape;235;p23"/>
          <p:cNvSpPr txBox="1"/>
          <p:nvPr>
            <p:ph type="subTitle" idx="2"/>
          </p:nvPr>
        </p:nvSpPr>
        <p:spPr>
          <a:xfrm>
            <a:off x="665575" y="963400"/>
            <a:ext cx="1057500" cy="3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23"/>
          <p:cNvSpPr txBox="1"/>
          <p:nvPr>
            <p:ph type="subTitle" idx="3"/>
          </p:nvPr>
        </p:nvSpPr>
        <p:spPr>
          <a:xfrm>
            <a:off x="665575" y="3583625"/>
            <a:ext cx="1057500" cy="3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3"/>
          <p:cNvSpPr txBox="1"/>
          <p:nvPr>
            <p:ph type="body" idx="4"/>
          </p:nvPr>
        </p:nvSpPr>
        <p:spPr>
          <a:xfrm>
            <a:off x="665575" y="3996050"/>
            <a:ext cx="4020000" cy="6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/>
              <a:buChar char="●"/>
              <a:defRPr sz="1200">
                <a:solidFill>
                  <a:srgbClr val="20124D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 panose="020B0604020202020204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 panose="020B0604020202020204"/>
              <a:buChar char="■"/>
              <a:defRPr/>
            </a:lvl9pPr>
          </a:lstStyle>
          <a:p/>
        </p:txBody>
      </p:sp>
      <p:sp>
        <p:nvSpPr>
          <p:cNvPr id="238" name="Google Shape;238;p23"/>
          <p:cNvSpPr/>
          <p:nvPr/>
        </p:nvSpPr>
        <p:spPr>
          <a:xfrm rot="8100000" flipH="1">
            <a:off x="-734290" y="-173498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9" name="Google Shape;239;p23"/>
          <p:cNvSpPr/>
          <p:nvPr/>
        </p:nvSpPr>
        <p:spPr>
          <a:xfrm rot="5886435">
            <a:off x="301139" y="228129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7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"/>
          <p:cNvSpPr/>
          <p:nvPr/>
        </p:nvSpPr>
        <p:spPr>
          <a:xfrm rot="8565215">
            <a:off x="5551060" y="1325706"/>
            <a:ext cx="6444369" cy="470041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2" name="Google Shape;242;p24"/>
          <p:cNvSpPr/>
          <p:nvPr/>
        </p:nvSpPr>
        <p:spPr>
          <a:xfrm rot="8353851">
            <a:off x="5580951" y="1155935"/>
            <a:ext cx="6443273" cy="4699954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3" name="Google Shape;243;p24"/>
          <p:cNvSpPr txBox="1"/>
          <p:nvPr>
            <p:ph type="subTitle" idx="1"/>
          </p:nvPr>
        </p:nvSpPr>
        <p:spPr>
          <a:xfrm>
            <a:off x="878650" y="2295700"/>
            <a:ext cx="2983500" cy="12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44" name="Google Shape;244;p24"/>
          <p:cNvSpPr txBox="1"/>
          <p:nvPr>
            <p:ph type="title"/>
          </p:nvPr>
        </p:nvSpPr>
        <p:spPr>
          <a:xfrm>
            <a:off x="878650" y="1623200"/>
            <a:ext cx="29835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45" name="Google Shape;245;p24"/>
          <p:cNvSpPr/>
          <p:nvPr/>
        </p:nvSpPr>
        <p:spPr>
          <a:xfrm rot="8100000">
            <a:off x="-760715" y="-160501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6" name="Google Shape;246;p24"/>
          <p:cNvSpPr/>
          <p:nvPr/>
        </p:nvSpPr>
        <p:spPr>
          <a:xfrm rot="10313565" flipH="1">
            <a:off x="168723" y="347117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7" name="Google Shape;247;p24"/>
          <p:cNvSpPr/>
          <p:nvPr/>
        </p:nvSpPr>
        <p:spPr>
          <a:xfrm rot="-8437101" flipH="1">
            <a:off x="-583362" y="4303663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8" name="Google Shape;248;p24"/>
          <p:cNvSpPr/>
          <p:nvPr/>
        </p:nvSpPr>
        <p:spPr>
          <a:xfrm rot="-6784793" flipH="1">
            <a:off x="-563881" y="4280024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9" name="Google Shape;249;p24"/>
          <p:cNvSpPr/>
          <p:nvPr/>
        </p:nvSpPr>
        <p:spPr>
          <a:xfrm rot="-6783187">
            <a:off x="519589" y="4338854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7_2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/>
          <p:nvPr/>
        </p:nvSpPr>
        <p:spPr>
          <a:xfrm rot="8565215">
            <a:off x="5551060" y="1325706"/>
            <a:ext cx="6444369" cy="470041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2" name="Google Shape;252;p25"/>
          <p:cNvSpPr/>
          <p:nvPr/>
        </p:nvSpPr>
        <p:spPr>
          <a:xfrm rot="8353851">
            <a:off x="5580951" y="1155935"/>
            <a:ext cx="6443273" cy="4699954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6"/>
          <p:cNvSpPr/>
          <p:nvPr/>
        </p:nvSpPr>
        <p:spPr>
          <a:xfrm rot="8565322">
            <a:off x="6920077" y="3790171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5" name="Google Shape;255;p26"/>
          <p:cNvSpPr/>
          <p:nvPr/>
        </p:nvSpPr>
        <p:spPr>
          <a:xfrm rot="8353947">
            <a:off x="6937069" y="3694179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6" name="Google Shape;256;p26"/>
          <p:cNvSpPr/>
          <p:nvPr/>
        </p:nvSpPr>
        <p:spPr>
          <a:xfrm rot="8565322">
            <a:off x="-904223" y="-1413879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7" name="Google Shape;257;p26"/>
          <p:cNvSpPr/>
          <p:nvPr/>
        </p:nvSpPr>
        <p:spPr>
          <a:xfrm rot="8353947">
            <a:off x="-887231" y="-1509871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7"/>
          <p:cNvSpPr/>
          <p:nvPr/>
        </p:nvSpPr>
        <p:spPr>
          <a:xfrm rot="-6784793" flipH="1">
            <a:off x="-578672" y="4142151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0" name="Google Shape;260;p27"/>
          <p:cNvSpPr/>
          <p:nvPr/>
        </p:nvSpPr>
        <p:spPr>
          <a:xfrm rot="-6783187">
            <a:off x="456372" y="4095607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1" name="Google Shape;261;p27"/>
          <p:cNvSpPr/>
          <p:nvPr/>
        </p:nvSpPr>
        <p:spPr>
          <a:xfrm rot="-8437101" flipH="1">
            <a:off x="-598154" y="4165791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2" name="Google Shape;262;p27"/>
          <p:cNvSpPr/>
          <p:nvPr/>
        </p:nvSpPr>
        <p:spPr>
          <a:xfrm rot="-8100000">
            <a:off x="7813310" y="-166148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3" name="Google Shape;263;p27"/>
          <p:cNvSpPr/>
          <p:nvPr/>
        </p:nvSpPr>
        <p:spPr>
          <a:xfrm rot="-5886435" flipH="1">
            <a:off x="8348682" y="235479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CUSTOM_10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8"/>
          <p:cNvSpPr txBox="1"/>
          <p:nvPr>
            <p:ph type="subTitle" idx="1"/>
          </p:nvPr>
        </p:nvSpPr>
        <p:spPr>
          <a:xfrm>
            <a:off x="1188275" y="2300025"/>
            <a:ext cx="2983500" cy="12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66" name="Google Shape;266;p28"/>
          <p:cNvSpPr/>
          <p:nvPr/>
        </p:nvSpPr>
        <p:spPr>
          <a:xfrm rot="-4015207">
            <a:off x="-438406" y="-57634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7" name="Google Shape;267;p28"/>
          <p:cNvSpPr/>
          <p:nvPr/>
        </p:nvSpPr>
        <p:spPr>
          <a:xfrm rot="-4016813" flipH="1">
            <a:off x="645064" y="539120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8" name="Google Shape;268;p28"/>
          <p:cNvSpPr/>
          <p:nvPr/>
        </p:nvSpPr>
        <p:spPr>
          <a:xfrm rot="-2362899">
            <a:off x="-457887" y="-132784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9" name="Google Shape;269;p28"/>
          <p:cNvSpPr/>
          <p:nvPr/>
        </p:nvSpPr>
        <p:spPr>
          <a:xfrm rot="2700000" flipH="1">
            <a:off x="-635240" y="4257452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0" name="Google Shape;270;p28"/>
          <p:cNvSpPr/>
          <p:nvPr/>
        </p:nvSpPr>
        <p:spPr>
          <a:xfrm rot="486435">
            <a:off x="294198" y="426501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1" name="Google Shape;271;p28"/>
          <p:cNvSpPr txBox="1"/>
          <p:nvPr>
            <p:ph type="title"/>
          </p:nvPr>
        </p:nvSpPr>
        <p:spPr>
          <a:xfrm>
            <a:off x="1188275" y="1627525"/>
            <a:ext cx="28929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1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/>
          <p:nvPr>
            <p:ph type="title"/>
          </p:nvPr>
        </p:nvSpPr>
        <p:spPr>
          <a:xfrm>
            <a:off x="4612650" y="2060075"/>
            <a:ext cx="4116300" cy="11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74" name="Google Shape;274;p29"/>
          <p:cNvSpPr/>
          <p:nvPr/>
        </p:nvSpPr>
        <p:spPr>
          <a:xfrm rot="4015207" flipH="1">
            <a:off x="8223070" y="-124884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5" name="Google Shape;275;p29"/>
          <p:cNvSpPr/>
          <p:nvPr/>
        </p:nvSpPr>
        <p:spPr>
          <a:xfrm rot="4016813">
            <a:off x="8382002" y="471870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6" name="Google Shape;276;p29"/>
          <p:cNvSpPr/>
          <p:nvPr/>
        </p:nvSpPr>
        <p:spPr>
          <a:xfrm rot="2362899" flipH="1">
            <a:off x="8161571" y="-200034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7" name="Google Shape;277;p29"/>
          <p:cNvSpPr/>
          <p:nvPr/>
        </p:nvSpPr>
        <p:spPr>
          <a:xfrm rot="-2700000">
            <a:off x="7825660" y="4190202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8" name="Google Shape;278;p29"/>
          <p:cNvSpPr/>
          <p:nvPr/>
        </p:nvSpPr>
        <p:spPr>
          <a:xfrm rot="-486435" flipH="1">
            <a:off x="8467023" y="419776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9" name="Google Shape;279;p29"/>
          <p:cNvSpPr/>
          <p:nvPr/>
        </p:nvSpPr>
        <p:spPr>
          <a:xfrm rot="-5083955" flipH="1">
            <a:off x="-3515044" y="-630648"/>
            <a:ext cx="5640277" cy="411378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0" name="Google Shape;280;p29"/>
          <p:cNvSpPr/>
          <p:nvPr/>
        </p:nvSpPr>
        <p:spPr>
          <a:xfrm rot="-4872674" flipH="1">
            <a:off x="-3401668" y="-731142"/>
            <a:ext cx="5638896" cy="4113384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 txBox="1"/>
          <p:nvPr>
            <p:ph type="title"/>
          </p:nvPr>
        </p:nvSpPr>
        <p:spPr>
          <a:xfrm>
            <a:off x="1991025" y="391575"/>
            <a:ext cx="51621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83" name="Google Shape;283;p30"/>
          <p:cNvSpPr/>
          <p:nvPr/>
        </p:nvSpPr>
        <p:spPr>
          <a:xfrm rot="4015207" flipH="1">
            <a:off x="8246924" y="69480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4" name="Google Shape;284;p30"/>
          <p:cNvSpPr/>
          <p:nvPr/>
        </p:nvSpPr>
        <p:spPr>
          <a:xfrm rot="4016813">
            <a:off x="8454281" y="771610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5" name="Google Shape;285;p30"/>
          <p:cNvSpPr/>
          <p:nvPr/>
        </p:nvSpPr>
        <p:spPr>
          <a:xfrm rot="2362899" flipH="1">
            <a:off x="8185425" y="-5669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6" name="Google Shape;286;p30"/>
          <p:cNvSpPr/>
          <p:nvPr/>
        </p:nvSpPr>
        <p:spPr>
          <a:xfrm rot="2700000">
            <a:off x="-739302" y="4252342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7" name="Google Shape;287;p30"/>
          <p:cNvSpPr/>
          <p:nvPr/>
        </p:nvSpPr>
        <p:spPr>
          <a:xfrm rot="4913565" flipH="1">
            <a:off x="296126" y="436589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subTitle" idx="1"/>
          </p:nvPr>
        </p:nvSpPr>
        <p:spPr>
          <a:xfrm>
            <a:off x="966600" y="1207475"/>
            <a:ext cx="7210800" cy="37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/>
            </a:lvl9pPr>
          </a:lstStyle>
          <a:p/>
        </p:txBody>
      </p:sp>
      <p:sp>
        <p:nvSpPr>
          <p:cNvPr id="31" name="Google Shape;31;p4"/>
          <p:cNvSpPr/>
          <p:nvPr/>
        </p:nvSpPr>
        <p:spPr>
          <a:xfrm rot="4015207" flipH="1">
            <a:off x="8234270" y="-29839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2" name="Google Shape;32;p4"/>
          <p:cNvSpPr/>
          <p:nvPr/>
        </p:nvSpPr>
        <p:spPr>
          <a:xfrm rot="4016813">
            <a:off x="8441627" y="672290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3" name="Google Shape;33;p4"/>
          <p:cNvSpPr/>
          <p:nvPr/>
        </p:nvSpPr>
        <p:spPr>
          <a:xfrm rot="2362899" flipH="1">
            <a:off x="8172771" y="-104988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4" name="Google Shape;34;p4"/>
          <p:cNvSpPr/>
          <p:nvPr/>
        </p:nvSpPr>
        <p:spPr>
          <a:xfrm rot="2891514" flipH="1">
            <a:off x="-773318" y="4239023"/>
            <a:ext cx="2209611" cy="115368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" name="Google Shape;35;p4"/>
          <p:cNvSpPr/>
          <p:nvPr/>
        </p:nvSpPr>
        <p:spPr>
          <a:xfrm rot="676694">
            <a:off x="170531" y="4255281"/>
            <a:ext cx="638123" cy="638123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" name="Google Shape;36;p4"/>
          <p:cNvSpPr txBox="1"/>
          <p:nvPr>
            <p:ph type="title"/>
          </p:nvPr>
        </p:nvSpPr>
        <p:spPr>
          <a:xfrm>
            <a:off x="720000" y="395300"/>
            <a:ext cx="7704000" cy="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Font typeface="Oswald Regular"/>
              <a:buNone/>
              <a:defRPr sz="3500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title"/>
          </p:nvPr>
        </p:nvSpPr>
        <p:spPr>
          <a:xfrm>
            <a:off x="2934800" y="390525"/>
            <a:ext cx="32745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type="subTitle" idx="1"/>
          </p:nvPr>
        </p:nvSpPr>
        <p:spPr>
          <a:xfrm>
            <a:off x="1715688" y="1942688"/>
            <a:ext cx="16851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22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type="subTitle" idx="2"/>
          </p:nvPr>
        </p:nvSpPr>
        <p:spPr>
          <a:xfrm>
            <a:off x="1136388" y="2360763"/>
            <a:ext cx="2264400" cy="12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type="subTitle" idx="3"/>
          </p:nvPr>
        </p:nvSpPr>
        <p:spPr>
          <a:xfrm>
            <a:off x="5743213" y="1942700"/>
            <a:ext cx="1685100" cy="5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200" b="1">
                <a:solidFill>
                  <a:srgbClr val="F6B26B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200" b="1">
                <a:solidFill>
                  <a:srgbClr val="F6B26B"/>
                </a:solidFill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type="subTitle" idx="4"/>
          </p:nvPr>
        </p:nvSpPr>
        <p:spPr>
          <a:xfrm>
            <a:off x="5743213" y="2360775"/>
            <a:ext cx="2264400" cy="12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43" name="Google Shape;43;p5"/>
          <p:cNvSpPr/>
          <p:nvPr/>
        </p:nvSpPr>
        <p:spPr>
          <a:xfrm rot="-2234678">
            <a:off x="-1321289" y="-1227832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4" name="Google Shape;44;p5"/>
          <p:cNvSpPr/>
          <p:nvPr/>
        </p:nvSpPr>
        <p:spPr>
          <a:xfrm rot="-2446053">
            <a:off x="-1337523" y="-1131532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5" name="Google Shape;45;p5"/>
          <p:cNvSpPr/>
          <p:nvPr/>
        </p:nvSpPr>
        <p:spPr>
          <a:xfrm rot="-2234678">
            <a:off x="6503011" y="3976218"/>
            <a:ext cx="3645687" cy="2659108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6" name="Google Shape;46;p5"/>
          <p:cNvSpPr/>
          <p:nvPr/>
        </p:nvSpPr>
        <p:spPr>
          <a:xfrm rot="-2446053">
            <a:off x="6486777" y="4072518"/>
            <a:ext cx="3644929" cy="2658799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title"/>
          </p:nvPr>
        </p:nvSpPr>
        <p:spPr>
          <a:xfrm>
            <a:off x="2494425" y="390525"/>
            <a:ext cx="41553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6"/>
          <p:cNvSpPr/>
          <p:nvPr/>
        </p:nvSpPr>
        <p:spPr>
          <a:xfrm rot="-6784793" flipH="1">
            <a:off x="-551222" y="4114676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0" name="Google Shape;50;p6"/>
          <p:cNvSpPr/>
          <p:nvPr/>
        </p:nvSpPr>
        <p:spPr>
          <a:xfrm rot="-6783187">
            <a:off x="483822" y="4068132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1" name="Google Shape;51;p6"/>
          <p:cNvSpPr/>
          <p:nvPr/>
        </p:nvSpPr>
        <p:spPr>
          <a:xfrm rot="-8437101" flipH="1">
            <a:off x="-570704" y="4138316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2" name="Google Shape;52;p6"/>
          <p:cNvSpPr/>
          <p:nvPr/>
        </p:nvSpPr>
        <p:spPr>
          <a:xfrm rot="-8431233" flipH="1">
            <a:off x="7811323" y="-210730"/>
            <a:ext cx="2208972" cy="1153354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3" name="Google Shape;53;p6"/>
          <p:cNvSpPr/>
          <p:nvPr/>
        </p:nvSpPr>
        <p:spPr>
          <a:xfrm rot="-10646415">
            <a:off x="8477413" y="309568"/>
            <a:ext cx="638137" cy="638137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/>
          <p:nvPr>
            <p:ph type="subTitle" idx="1"/>
          </p:nvPr>
        </p:nvSpPr>
        <p:spPr>
          <a:xfrm>
            <a:off x="1188275" y="2300025"/>
            <a:ext cx="2858700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6" name="Google Shape;56;p7"/>
          <p:cNvSpPr/>
          <p:nvPr/>
        </p:nvSpPr>
        <p:spPr>
          <a:xfrm rot="-4015207">
            <a:off x="-438406" y="-57634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7" name="Google Shape;57;p7"/>
          <p:cNvSpPr/>
          <p:nvPr/>
        </p:nvSpPr>
        <p:spPr>
          <a:xfrm rot="-4016813" flipH="1">
            <a:off x="645064" y="539120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Google Shape;58;p7"/>
          <p:cNvSpPr/>
          <p:nvPr/>
        </p:nvSpPr>
        <p:spPr>
          <a:xfrm rot="-2362899">
            <a:off x="-457887" y="-132784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9" name="Google Shape;59;p7"/>
          <p:cNvSpPr/>
          <p:nvPr/>
        </p:nvSpPr>
        <p:spPr>
          <a:xfrm rot="2700000" flipH="1">
            <a:off x="-635240" y="4257452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0" name="Google Shape;60;p7"/>
          <p:cNvSpPr/>
          <p:nvPr/>
        </p:nvSpPr>
        <p:spPr>
          <a:xfrm rot="486435">
            <a:off x="294198" y="426501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" name="Google Shape;61;p7"/>
          <p:cNvSpPr txBox="1"/>
          <p:nvPr>
            <p:ph type="title"/>
          </p:nvPr>
        </p:nvSpPr>
        <p:spPr>
          <a:xfrm>
            <a:off x="1188275" y="1627525"/>
            <a:ext cx="2983500" cy="5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 b="1"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62" name="Google Shape;62;p7"/>
          <p:cNvSpPr/>
          <p:nvPr/>
        </p:nvSpPr>
        <p:spPr>
          <a:xfrm rot="-5174949" flipH="1">
            <a:off x="4273683" y="392531"/>
            <a:ext cx="5684865" cy="4430042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3" name="Google Shape;63;p7"/>
          <p:cNvSpPr/>
          <p:nvPr/>
        </p:nvSpPr>
        <p:spPr>
          <a:xfrm rot="-4601619" flipH="1">
            <a:off x="4959055" y="865471"/>
            <a:ext cx="4912384" cy="3791842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type="title"/>
          </p:nvPr>
        </p:nvSpPr>
        <p:spPr>
          <a:xfrm>
            <a:off x="3624850" y="1296500"/>
            <a:ext cx="4636200" cy="24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6" name="Google Shape;66;p8"/>
          <p:cNvSpPr/>
          <p:nvPr/>
        </p:nvSpPr>
        <p:spPr>
          <a:xfrm rot="-5200701" flipH="1">
            <a:off x="-3342047" y="-328769"/>
            <a:ext cx="7321312" cy="5052313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8"/>
          <p:cNvSpPr/>
          <p:nvPr/>
        </p:nvSpPr>
        <p:spPr>
          <a:xfrm rot="-4690715" flipH="1">
            <a:off x="-2550660" y="184715"/>
            <a:ext cx="6293724" cy="4343192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" name="Google Shape;68;p8"/>
          <p:cNvSpPr txBox="1"/>
          <p:nvPr>
            <p:ph type="sldNum" idx="12"/>
          </p:nvPr>
        </p:nvSpPr>
        <p:spPr>
          <a:xfrm rot="-5400000">
            <a:off x="8582395" y="32578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9" name="Google Shape;69;p8"/>
          <p:cNvSpPr/>
          <p:nvPr/>
        </p:nvSpPr>
        <p:spPr>
          <a:xfrm rot="1384793">
            <a:off x="8042119" y="-178330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0" name="Google Shape;70;p8"/>
          <p:cNvSpPr/>
          <p:nvPr/>
        </p:nvSpPr>
        <p:spPr>
          <a:xfrm rot="1383187" flipH="1">
            <a:off x="8394358" y="611731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1" name="Google Shape;71;p8"/>
          <p:cNvSpPr/>
          <p:nvPr/>
        </p:nvSpPr>
        <p:spPr>
          <a:xfrm rot="3037101">
            <a:off x="8051023" y="-183077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2" name="Google Shape;72;p8"/>
          <p:cNvSpPr/>
          <p:nvPr/>
        </p:nvSpPr>
        <p:spPr>
          <a:xfrm rot="-3469443">
            <a:off x="7952652" y="4285930"/>
            <a:ext cx="1853973" cy="1021473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" name="Google Shape;73;p8"/>
          <p:cNvSpPr/>
          <p:nvPr/>
        </p:nvSpPr>
        <p:spPr>
          <a:xfrm rot="4913565" flipH="1">
            <a:off x="8543664" y="4279953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 txBox="1"/>
          <p:nvPr>
            <p:ph type="title"/>
          </p:nvPr>
        </p:nvSpPr>
        <p:spPr>
          <a:xfrm flipH="1">
            <a:off x="878450" y="2371125"/>
            <a:ext cx="5060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6" name="Google Shape;76;p9"/>
          <p:cNvSpPr txBox="1"/>
          <p:nvPr>
            <p:ph type="title" idx="2" hasCustomPrompt="1"/>
          </p:nvPr>
        </p:nvSpPr>
        <p:spPr>
          <a:xfrm flipH="1">
            <a:off x="878659" y="1556475"/>
            <a:ext cx="1146000" cy="88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7" name="Google Shape;77;p9"/>
          <p:cNvSpPr txBox="1"/>
          <p:nvPr>
            <p:ph type="title" idx="3"/>
          </p:nvPr>
        </p:nvSpPr>
        <p:spPr>
          <a:xfrm flipH="1">
            <a:off x="878659" y="3212925"/>
            <a:ext cx="2724900" cy="37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6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4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78" name="Google Shape;78;p9"/>
          <p:cNvSpPr/>
          <p:nvPr/>
        </p:nvSpPr>
        <p:spPr>
          <a:xfrm rot="-4733955">
            <a:off x="4486065" y="-564490"/>
            <a:ext cx="7321438" cy="505240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" name="Google Shape;79;p9"/>
          <p:cNvSpPr/>
          <p:nvPr/>
        </p:nvSpPr>
        <p:spPr>
          <a:xfrm rot="-5243855">
            <a:off x="5308368" y="-294566"/>
            <a:ext cx="6293779" cy="4343230"/>
          </a:xfrm>
          <a:custGeom>
            <a:avLst/>
            <a:gdLst/>
            <a:ahLst/>
            <a:cxnLst/>
            <a:rect l="l" t="t" r="r" b="b"/>
            <a:pathLst>
              <a:path w="142351" h="98234" extrusionOk="0">
                <a:moveTo>
                  <a:pt x="81862" y="0"/>
                </a:moveTo>
                <a:cubicBezTo>
                  <a:pt x="65570" y="0"/>
                  <a:pt x="64109" y="29096"/>
                  <a:pt x="45181" y="48872"/>
                </a:cubicBezTo>
                <a:cubicBezTo>
                  <a:pt x="34707" y="59813"/>
                  <a:pt x="6721" y="52075"/>
                  <a:pt x="2951" y="71122"/>
                </a:cubicBezTo>
                <a:cubicBezTo>
                  <a:pt x="1" y="86034"/>
                  <a:pt x="15920" y="98234"/>
                  <a:pt x="28240" y="98234"/>
                </a:cubicBezTo>
                <a:cubicBezTo>
                  <a:pt x="28734" y="98234"/>
                  <a:pt x="29223" y="98214"/>
                  <a:pt x="29704" y="98174"/>
                </a:cubicBezTo>
                <a:cubicBezTo>
                  <a:pt x="44940" y="96927"/>
                  <a:pt x="55602" y="88909"/>
                  <a:pt x="70683" y="88909"/>
                </a:cubicBezTo>
                <a:cubicBezTo>
                  <a:pt x="72540" y="88909"/>
                  <a:pt x="74463" y="89031"/>
                  <a:pt x="76470" y="89301"/>
                </a:cubicBezTo>
                <a:cubicBezTo>
                  <a:pt x="83132" y="90208"/>
                  <a:pt x="89465" y="91284"/>
                  <a:pt x="95552" y="91284"/>
                </a:cubicBezTo>
                <a:cubicBezTo>
                  <a:pt x="104248" y="91284"/>
                  <a:pt x="112441" y="89087"/>
                  <a:pt x="120368" y="81062"/>
                </a:cubicBezTo>
                <a:cubicBezTo>
                  <a:pt x="129308" y="71989"/>
                  <a:pt x="142351" y="47138"/>
                  <a:pt x="140816" y="34228"/>
                </a:cubicBezTo>
                <a:cubicBezTo>
                  <a:pt x="138615" y="15382"/>
                  <a:pt x="119601" y="22320"/>
                  <a:pt x="101155" y="8710"/>
                </a:cubicBezTo>
                <a:cubicBezTo>
                  <a:pt x="92850" y="2568"/>
                  <a:pt x="86702" y="0"/>
                  <a:pt x="81862" y="0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" name="Google Shape;80;p9"/>
          <p:cNvSpPr/>
          <p:nvPr/>
        </p:nvSpPr>
        <p:spPr>
          <a:xfrm rot="8100000">
            <a:off x="-728005" y="-268451"/>
            <a:ext cx="2208979" cy="1153357"/>
          </a:xfrm>
          <a:custGeom>
            <a:avLst/>
            <a:gdLst/>
            <a:ahLst/>
            <a:cxnLst/>
            <a:rect l="l" t="t" r="r" b="b"/>
            <a:pathLst>
              <a:path w="263626" h="137645" extrusionOk="0">
                <a:moveTo>
                  <a:pt x="75120" y="1"/>
                </a:moveTo>
                <a:cubicBezTo>
                  <a:pt x="68706" y="1"/>
                  <a:pt x="61958" y="879"/>
                  <a:pt x="54916" y="2857"/>
                </a:cubicBezTo>
                <a:cubicBezTo>
                  <a:pt x="12926" y="14572"/>
                  <a:pt x="1" y="57071"/>
                  <a:pt x="4171" y="85436"/>
                </a:cubicBezTo>
                <a:cubicBezTo>
                  <a:pt x="7164" y="105810"/>
                  <a:pt x="18083" y="123096"/>
                  <a:pt x="32950" y="136340"/>
                </a:cubicBezTo>
                <a:cubicBezTo>
                  <a:pt x="33427" y="136785"/>
                  <a:pt x="33937" y="137199"/>
                  <a:pt x="34446" y="137645"/>
                </a:cubicBezTo>
                <a:lnTo>
                  <a:pt x="222558" y="136976"/>
                </a:lnTo>
                <a:cubicBezTo>
                  <a:pt x="222558" y="136976"/>
                  <a:pt x="263625" y="118735"/>
                  <a:pt x="262670" y="81902"/>
                </a:cubicBezTo>
                <a:cubicBezTo>
                  <a:pt x="261989" y="56448"/>
                  <a:pt x="243231" y="40404"/>
                  <a:pt x="222985" y="40404"/>
                </a:cubicBezTo>
                <a:cubicBezTo>
                  <a:pt x="213910" y="40404"/>
                  <a:pt x="204537" y="43627"/>
                  <a:pt x="196358" y="50672"/>
                </a:cubicBezTo>
                <a:cubicBezTo>
                  <a:pt x="187785" y="58047"/>
                  <a:pt x="180194" y="61025"/>
                  <a:pt x="173382" y="61025"/>
                </a:cubicBezTo>
                <a:cubicBezTo>
                  <a:pt x="159200" y="61025"/>
                  <a:pt x="148399" y="48116"/>
                  <a:pt x="139151" y="35105"/>
                </a:cubicBezTo>
                <a:cubicBezTo>
                  <a:pt x="127871" y="19261"/>
                  <a:pt x="105156" y="1"/>
                  <a:pt x="75120" y="1"/>
                </a:cubicBezTo>
                <a:close/>
              </a:path>
            </a:pathLst>
          </a:cu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1" name="Google Shape;81;p9"/>
          <p:cNvSpPr/>
          <p:nvPr/>
        </p:nvSpPr>
        <p:spPr>
          <a:xfrm rot="10313565" flipH="1">
            <a:off x="201433" y="239167"/>
            <a:ext cx="638178" cy="638178"/>
          </a:xfrm>
          <a:prstGeom prst="ellipse">
            <a:avLst/>
          </a:prstGeom>
          <a:noFill/>
          <a:ln w="952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82;p9"/>
          <p:cNvSpPr/>
          <p:nvPr/>
        </p:nvSpPr>
        <p:spPr>
          <a:xfrm rot="-8437101" flipH="1">
            <a:off x="-579453" y="4314338"/>
            <a:ext cx="1695715" cy="107942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noFill/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3" name="Google Shape;83;p9"/>
          <p:cNvSpPr/>
          <p:nvPr/>
        </p:nvSpPr>
        <p:spPr>
          <a:xfrm rot="-6784793" flipH="1">
            <a:off x="-559971" y="4290699"/>
            <a:ext cx="1614735" cy="1027919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B4A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4" name="Google Shape;84;p9"/>
          <p:cNvSpPr/>
          <p:nvPr/>
        </p:nvSpPr>
        <p:spPr>
          <a:xfrm rot="-6783187">
            <a:off x="523498" y="4349529"/>
            <a:ext cx="372334" cy="372334"/>
          </a:xfrm>
          <a:prstGeom prst="ellipse">
            <a:avLst/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/>
          <p:nvPr>
            <p:ph type="title"/>
          </p:nvPr>
        </p:nvSpPr>
        <p:spPr>
          <a:xfrm>
            <a:off x="2087625" y="392900"/>
            <a:ext cx="4968900" cy="51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81000"/>
            <a:ext cx="7704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Font typeface="Oswald Regular"/>
              <a:buNone/>
              <a:defRPr sz="3500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8.xml"/><Relationship Id="rId1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2.xml"/><Relationship Id="rId3" Type="http://schemas.openxmlformats.org/officeDocument/2006/relationships/hyperlink" Target="https://www.freepik.com/free-vector/checking-body-temperature-concept_7814777.htm/?utm_source=slidesgo_template&amp;utm_medium=referral-link&amp;utm_campaign=sg_resources&amp;utm_content=freepik" TargetMode="External"/><Relationship Id="rId2" Type="http://schemas.openxmlformats.org/officeDocument/2006/relationships/hyperlink" Target="https://www.freepik.com/free-vector/taxi-app-concept-illustration_7607042.htm/?utm_source=slidesgo_template&amp;utm_medium=referral-link&amp;utm_campaign=sg_resources&amp;utm_content=freepik" TargetMode="External"/><Relationship Id="rId1" Type="http://schemas.openxmlformats.org/officeDocument/2006/relationships/hyperlink" Target="https://www.freepik.com/free-vector/app-development-concept-with-flat-design_2463940.htm/?utm_source=slidesgo_template&amp;utm_medium=referral-link&amp;utm_campaign=sg_resources&amp;utm_content=freepik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8.xml"/><Relationship Id="rId4" Type="http://schemas.openxmlformats.org/officeDocument/2006/relationships/image" Target="../media/image6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1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/>
          <p:nvPr>
            <p:ph type="ctrTitle"/>
          </p:nvPr>
        </p:nvSpPr>
        <p:spPr>
          <a:xfrm>
            <a:off x="195580" y="1027430"/>
            <a:ext cx="6084570" cy="16598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Smart City Solution </a:t>
            </a:r>
            <a:r>
              <a:rPr lang="en-US" altLang="en-GB" sz="3200">
                <a:solidFill>
                  <a:srgbClr val="20124D"/>
                </a:solidFill>
              </a:rPr>
              <a:t> </a:t>
            </a:r>
            <a:br>
              <a:rPr lang="en-US" altLang="en-GB" sz="3200">
                <a:solidFill>
                  <a:srgbClr val="20124D"/>
                </a:solidFill>
              </a:rPr>
            </a:br>
            <a:r>
              <a:rPr lang="en-US" altLang="en-GB" sz="3200">
                <a:solidFill>
                  <a:srgbClr val="20124D"/>
                </a:solidFill>
              </a:rPr>
              <a:t>    Mobility in Kowloon East</a:t>
            </a:r>
            <a:endParaRPr lang="en-US" altLang="en-GB" sz="3200">
              <a:solidFill>
                <a:srgbClr val="20124D"/>
              </a:solidFill>
            </a:endParaRPr>
          </a:p>
        </p:txBody>
      </p:sp>
      <p:sp>
        <p:nvSpPr>
          <p:cNvPr id="297" name="Google Shape;297;p33"/>
          <p:cNvSpPr txBox="1"/>
          <p:nvPr>
            <p:ph type="subTitle" idx="1"/>
          </p:nvPr>
        </p:nvSpPr>
        <p:spPr>
          <a:xfrm>
            <a:off x="3179445" y="2208530"/>
            <a:ext cx="4910455" cy="682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——team 5</a:t>
            </a:r>
            <a:endParaRPr lang="en-US" altLang="en-GB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altLang="en-GB"/>
          </a:p>
        </p:txBody>
      </p:sp>
      <p:grpSp>
        <p:nvGrpSpPr>
          <p:cNvPr id="298" name="Google Shape;298;p33"/>
          <p:cNvGrpSpPr/>
          <p:nvPr/>
        </p:nvGrpSpPr>
        <p:grpSpPr>
          <a:xfrm>
            <a:off x="4774930" y="1147927"/>
            <a:ext cx="4078127" cy="2609228"/>
            <a:chOff x="4774930" y="1147927"/>
            <a:chExt cx="4078127" cy="2609228"/>
          </a:xfrm>
        </p:grpSpPr>
        <p:grpSp>
          <p:nvGrpSpPr>
            <p:cNvPr id="299" name="Google Shape;299;p33"/>
            <p:cNvGrpSpPr/>
            <p:nvPr/>
          </p:nvGrpSpPr>
          <p:grpSpPr>
            <a:xfrm flipH="1">
              <a:off x="4774930" y="2423427"/>
              <a:ext cx="3721114" cy="1333728"/>
              <a:chOff x="5443311" y="2503600"/>
              <a:chExt cx="3432129" cy="1192106"/>
            </a:xfrm>
          </p:grpSpPr>
          <p:sp>
            <p:nvSpPr>
              <p:cNvPr id="300" name="Google Shape;300;p33"/>
              <p:cNvSpPr/>
              <p:nvPr/>
            </p:nvSpPr>
            <p:spPr>
              <a:xfrm>
                <a:off x="6650156" y="3167608"/>
                <a:ext cx="523052" cy="528098"/>
              </a:xfrm>
              <a:custGeom>
                <a:avLst/>
                <a:gdLst/>
                <a:ahLst/>
                <a:cxnLst/>
                <a:rect l="l" t="t" r="r" b="b"/>
                <a:pathLst>
                  <a:path w="32855" h="33172" extrusionOk="0">
                    <a:moveTo>
                      <a:pt x="12830" y="0"/>
                    </a:moveTo>
                    <a:cubicBezTo>
                      <a:pt x="5731" y="0"/>
                      <a:pt x="1" y="7418"/>
                      <a:pt x="1" y="16586"/>
                    </a:cubicBezTo>
                    <a:cubicBezTo>
                      <a:pt x="1" y="25754"/>
                      <a:pt x="5731" y="33172"/>
                      <a:pt x="12830" y="33172"/>
                    </a:cubicBezTo>
                    <a:lnTo>
                      <a:pt x="20025" y="33172"/>
                    </a:lnTo>
                    <a:cubicBezTo>
                      <a:pt x="27124" y="33172"/>
                      <a:pt x="32855" y="25754"/>
                      <a:pt x="32855" y="16586"/>
                    </a:cubicBezTo>
                    <a:cubicBezTo>
                      <a:pt x="32855" y="7418"/>
                      <a:pt x="27124" y="0"/>
                      <a:pt x="200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1" name="Google Shape;301;p33"/>
              <p:cNvSpPr/>
              <p:nvPr/>
            </p:nvSpPr>
            <p:spPr>
              <a:xfrm>
                <a:off x="8082074" y="3167608"/>
                <a:ext cx="522542" cy="528098"/>
              </a:xfrm>
              <a:custGeom>
                <a:avLst/>
                <a:gdLst/>
                <a:ahLst/>
                <a:cxnLst/>
                <a:rect l="l" t="t" r="r" b="b"/>
                <a:pathLst>
                  <a:path w="32823" h="33172" extrusionOk="0">
                    <a:moveTo>
                      <a:pt x="12798" y="0"/>
                    </a:moveTo>
                    <a:cubicBezTo>
                      <a:pt x="5731" y="0"/>
                      <a:pt x="1" y="7418"/>
                      <a:pt x="1" y="16586"/>
                    </a:cubicBezTo>
                    <a:cubicBezTo>
                      <a:pt x="1" y="25754"/>
                      <a:pt x="5731" y="33172"/>
                      <a:pt x="12798" y="33172"/>
                    </a:cubicBezTo>
                    <a:lnTo>
                      <a:pt x="20025" y="33172"/>
                    </a:lnTo>
                    <a:cubicBezTo>
                      <a:pt x="27092" y="33172"/>
                      <a:pt x="32822" y="25754"/>
                      <a:pt x="32822" y="16586"/>
                    </a:cubicBezTo>
                    <a:cubicBezTo>
                      <a:pt x="32822" y="7418"/>
                      <a:pt x="27092" y="0"/>
                      <a:pt x="200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2" name="Google Shape;302;p33"/>
              <p:cNvSpPr/>
              <p:nvPr/>
            </p:nvSpPr>
            <p:spPr>
              <a:xfrm>
                <a:off x="7009035" y="3103729"/>
                <a:ext cx="846387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53165" h="23750" extrusionOk="0">
                    <a:moveTo>
                      <a:pt x="0" y="1"/>
                    </a:moveTo>
                    <a:lnTo>
                      <a:pt x="0" y="23750"/>
                    </a:lnTo>
                    <a:lnTo>
                      <a:pt x="53164" y="23750"/>
                    </a:lnTo>
                    <a:lnTo>
                      <a:pt x="5316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3" name="Google Shape;303;p33"/>
              <p:cNvSpPr/>
              <p:nvPr/>
            </p:nvSpPr>
            <p:spPr>
              <a:xfrm>
                <a:off x="7272606" y="3179263"/>
                <a:ext cx="39836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23" h="32409" extrusionOk="0">
                    <a:moveTo>
                      <a:pt x="12511" y="0"/>
                    </a:moveTo>
                    <a:cubicBezTo>
                      <a:pt x="5603" y="0"/>
                      <a:pt x="0" y="7259"/>
                      <a:pt x="0" y="16204"/>
                    </a:cubicBezTo>
                    <a:cubicBezTo>
                      <a:pt x="0" y="25150"/>
                      <a:pt x="5603" y="32408"/>
                      <a:pt x="12511" y="32408"/>
                    </a:cubicBezTo>
                    <a:cubicBezTo>
                      <a:pt x="19419" y="32408"/>
                      <a:pt x="25022" y="25150"/>
                      <a:pt x="25022" y="16204"/>
                    </a:cubicBezTo>
                    <a:cubicBezTo>
                      <a:pt x="25022" y="7259"/>
                      <a:pt x="19419" y="0"/>
                      <a:pt x="1251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4" name="Google Shape;304;p33"/>
              <p:cNvSpPr/>
              <p:nvPr/>
            </p:nvSpPr>
            <p:spPr>
              <a:xfrm>
                <a:off x="7359778" y="3179263"/>
                <a:ext cx="226558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14231" h="32409" extrusionOk="0">
                    <a:moveTo>
                      <a:pt x="1" y="0"/>
                    </a:moveTo>
                    <a:lnTo>
                      <a:pt x="1" y="32408"/>
                    </a:lnTo>
                    <a:lnTo>
                      <a:pt x="7036" y="32408"/>
                    </a:lnTo>
                    <a:lnTo>
                      <a:pt x="14231" y="25213"/>
                    </a:lnTo>
                    <a:lnTo>
                      <a:pt x="703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5" name="Google Shape;305;p33"/>
              <p:cNvSpPr/>
              <p:nvPr/>
            </p:nvSpPr>
            <p:spPr>
              <a:xfrm>
                <a:off x="7160070" y="3179263"/>
                <a:ext cx="39887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55" h="32409" extrusionOk="0">
                    <a:moveTo>
                      <a:pt x="12544" y="0"/>
                    </a:moveTo>
                    <a:cubicBezTo>
                      <a:pt x="5636" y="0"/>
                      <a:pt x="1" y="7259"/>
                      <a:pt x="1" y="16204"/>
                    </a:cubicBezTo>
                    <a:cubicBezTo>
                      <a:pt x="1" y="25150"/>
                      <a:pt x="5636" y="32408"/>
                      <a:pt x="12544" y="32408"/>
                    </a:cubicBezTo>
                    <a:cubicBezTo>
                      <a:pt x="19452" y="32408"/>
                      <a:pt x="25055" y="25150"/>
                      <a:pt x="25055" y="16204"/>
                    </a:cubicBezTo>
                    <a:cubicBezTo>
                      <a:pt x="25055" y="7259"/>
                      <a:pt x="19452" y="0"/>
                      <a:pt x="12544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6" name="Google Shape;306;p33"/>
              <p:cNvSpPr/>
              <p:nvPr/>
            </p:nvSpPr>
            <p:spPr>
              <a:xfrm>
                <a:off x="7249790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7" y="1"/>
                      <a:pt x="1" y="3662"/>
                      <a:pt x="1" y="8182"/>
                    </a:cubicBezTo>
                    <a:cubicBezTo>
                      <a:pt x="1" y="12703"/>
                      <a:pt x="2707" y="16395"/>
                      <a:pt x="6049" y="16395"/>
                    </a:cubicBezTo>
                    <a:cubicBezTo>
                      <a:pt x="9360" y="16395"/>
                      <a:pt x="12098" y="12703"/>
                      <a:pt x="12098" y="8182"/>
                    </a:cubicBezTo>
                    <a:cubicBezTo>
                      <a:pt x="12098" y="3662"/>
                      <a:pt x="9360" y="1"/>
                      <a:pt x="6049" y="1"/>
                    </a:cubicBezTo>
                    <a:close/>
                  </a:path>
                </a:pathLst>
              </a:custGeom>
              <a:solidFill>
                <a:srgbClr val="B8B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7" name="Google Shape;307;p33"/>
              <p:cNvSpPr/>
              <p:nvPr/>
            </p:nvSpPr>
            <p:spPr>
              <a:xfrm>
                <a:off x="7294403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6" y="1"/>
                      <a:pt x="0" y="3662"/>
                      <a:pt x="0" y="8182"/>
                    </a:cubicBezTo>
                    <a:cubicBezTo>
                      <a:pt x="0" y="12703"/>
                      <a:pt x="2706" y="16395"/>
                      <a:pt x="6049" y="16395"/>
                    </a:cubicBezTo>
                    <a:cubicBezTo>
                      <a:pt x="9391" y="16395"/>
                      <a:pt x="12097" y="12703"/>
                      <a:pt x="12097" y="8182"/>
                    </a:cubicBezTo>
                    <a:cubicBezTo>
                      <a:pt x="12097" y="3662"/>
                      <a:pt x="9391" y="1"/>
                      <a:pt x="60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8" name="Google Shape;308;p33"/>
              <p:cNvSpPr/>
              <p:nvPr/>
            </p:nvSpPr>
            <p:spPr>
              <a:xfrm>
                <a:off x="5577627" y="3103729"/>
                <a:ext cx="845877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53133" h="23750" extrusionOk="0">
                    <a:moveTo>
                      <a:pt x="0" y="1"/>
                    </a:moveTo>
                    <a:lnTo>
                      <a:pt x="0" y="23750"/>
                    </a:lnTo>
                    <a:lnTo>
                      <a:pt x="53133" y="23750"/>
                    </a:lnTo>
                    <a:lnTo>
                      <a:pt x="5313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9" name="Google Shape;309;p33"/>
              <p:cNvSpPr/>
              <p:nvPr/>
            </p:nvSpPr>
            <p:spPr>
              <a:xfrm>
                <a:off x="5840689" y="3179263"/>
                <a:ext cx="39887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55" h="32409" extrusionOk="0">
                    <a:moveTo>
                      <a:pt x="12512" y="0"/>
                    </a:moveTo>
                    <a:cubicBezTo>
                      <a:pt x="5604" y="0"/>
                      <a:pt x="1" y="7259"/>
                      <a:pt x="1" y="16204"/>
                    </a:cubicBezTo>
                    <a:cubicBezTo>
                      <a:pt x="1" y="25150"/>
                      <a:pt x="5604" y="32408"/>
                      <a:pt x="12512" y="32408"/>
                    </a:cubicBezTo>
                    <a:cubicBezTo>
                      <a:pt x="19452" y="32408"/>
                      <a:pt x="25055" y="25150"/>
                      <a:pt x="25055" y="16204"/>
                    </a:cubicBezTo>
                    <a:cubicBezTo>
                      <a:pt x="25055" y="7259"/>
                      <a:pt x="19452" y="0"/>
                      <a:pt x="1251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0" name="Google Shape;310;p33"/>
              <p:cNvSpPr/>
              <p:nvPr/>
            </p:nvSpPr>
            <p:spPr>
              <a:xfrm>
                <a:off x="5927877" y="3179263"/>
                <a:ext cx="227067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14263" h="32409" extrusionOk="0">
                    <a:moveTo>
                      <a:pt x="0" y="0"/>
                    </a:moveTo>
                    <a:lnTo>
                      <a:pt x="0" y="32408"/>
                    </a:lnTo>
                    <a:lnTo>
                      <a:pt x="7036" y="32408"/>
                    </a:lnTo>
                    <a:lnTo>
                      <a:pt x="14262" y="25213"/>
                    </a:lnTo>
                    <a:lnTo>
                      <a:pt x="703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1" name="Google Shape;311;p33"/>
              <p:cNvSpPr/>
              <p:nvPr/>
            </p:nvSpPr>
            <p:spPr>
              <a:xfrm>
                <a:off x="5728678" y="3179263"/>
                <a:ext cx="39836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23" h="32409" extrusionOk="0">
                    <a:moveTo>
                      <a:pt x="12511" y="0"/>
                    </a:moveTo>
                    <a:cubicBezTo>
                      <a:pt x="5603" y="0"/>
                      <a:pt x="0" y="7259"/>
                      <a:pt x="0" y="16204"/>
                    </a:cubicBezTo>
                    <a:cubicBezTo>
                      <a:pt x="0" y="25150"/>
                      <a:pt x="5603" y="32408"/>
                      <a:pt x="12511" y="32408"/>
                    </a:cubicBezTo>
                    <a:cubicBezTo>
                      <a:pt x="19419" y="32408"/>
                      <a:pt x="25022" y="25150"/>
                      <a:pt x="25022" y="16204"/>
                    </a:cubicBezTo>
                    <a:cubicBezTo>
                      <a:pt x="25022" y="7259"/>
                      <a:pt x="19419" y="0"/>
                      <a:pt x="12511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2" name="Google Shape;312;p33"/>
              <p:cNvSpPr/>
              <p:nvPr/>
            </p:nvSpPr>
            <p:spPr>
              <a:xfrm>
                <a:off x="5816113" y="3316541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6" y="1"/>
                      <a:pt x="0" y="3662"/>
                      <a:pt x="0" y="8182"/>
                    </a:cubicBezTo>
                    <a:cubicBezTo>
                      <a:pt x="0" y="12703"/>
                      <a:pt x="2706" y="16395"/>
                      <a:pt x="6049" y="16395"/>
                    </a:cubicBezTo>
                    <a:cubicBezTo>
                      <a:pt x="9391" y="16395"/>
                      <a:pt x="12097" y="12703"/>
                      <a:pt x="12097" y="8182"/>
                    </a:cubicBezTo>
                    <a:cubicBezTo>
                      <a:pt x="12097" y="3662"/>
                      <a:pt x="9391" y="1"/>
                      <a:pt x="6049" y="1"/>
                    </a:cubicBezTo>
                    <a:close/>
                  </a:path>
                </a:pathLst>
              </a:custGeom>
              <a:solidFill>
                <a:srgbClr val="B8B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3" name="Google Shape;313;p33"/>
              <p:cNvSpPr/>
              <p:nvPr/>
            </p:nvSpPr>
            <p:spPr>
              <a:xfrm>
                <a:off x="5862486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38" y="1"/>
                      <a:pt x="1" y="3662"/>
                      <a:pt x="1" y="8182"/>
                    </a:cubicBezTo>
                    <a:cubicBezTo>
                      <a:pt x="1" y="12703"/>
                      <a:pt x="2738" y="16395"/>
                      <a:pt x="6049" y="16395"/>
                    </a:cubicBezTo>
                    <a:cubicBezTo>
                      <a:pt x="9392" y="16395"/>
                      <a:pt x="12098" y="12703"/>
                      <a:pt x="12098" y="8182"/>
                    </a:cubicBezTo>
                    <a:cubicBezTo>
                      <a:pt x="12098" y="3662"/>
                      <a:pt x="9392" y="1"/>
                      <a:pt x="60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4" name="Google Shape;314;p33"/>
              <p:cNvSpPr/>
              <p:nvPr/>
            </p:nvSpPr>
            <p:spPr>
              <a:xfrm>
                <a:off x="5443311" y="2627186"/>
                <a:ext cx="3432129" cy="855095"/>
              </a:xfrm>
              <a:custGeom>
                <a:avLst/>
                <a:gdLst/>
                <a:ahLst/>
                <a:cxnLst/>
                <a:rect l="l" t="t" r="r" b="b"/>
                <a:pathLst>
                  <a:path w="215586" h="53712" extrusionOk="0">
                    <a:moveTo>
                      <a:pt x="118190" y="0"/>
                    </a:moveTo>
                    <a:cubicBezTo>
                      <a:pt x="117929" y="0"/>
                      <a:pt x="117668" y="2"/>
                      <a:pt x="117407" y="6"/>
                    </a:cubicBezTo>
                    <a:lnTo>
                      <a:pt x="55998" y="325"/>
                    </a:lnTo>
                    <a:cubicBezTo>
                      <a:pt x="46224" y="325"/>
                      <a:pt x="19515" y="16751"/>
                      <a:pt x="19515" y="16751"/>
                    </a:cubicBezTo>
                    <a:cubicBezTo>
                      <a:pt x="19127" y="16746"/>
                      <a:pt x="18739" y="16743"/>
                      <a:pt x="18351" y="16743"/>
                    </a:cubicBezTo>
                    <a:cubicBezTo>
                      <a:pt x="14511" y="16743"/>
                      <a:pt x="10696" y="17027"/>
                      <a:pt x="6908" y="17547"/>
                    </a:cubicBezTo>
                    <a:cubicBezTo>
                      <a:pt x="2929" y="18120"/>
                      <a:pt x="0" y="21527"/>
                      <a:pt x="0" y="25538"/>
                    </a:cubicBezTo>
                    <a:lnTo>
                      <a:pt x="0" y="53680"/>
                    </a:lnTo>
                    <a:lnTo>
                      <a:pt x="0" y="53712"/>
                    </a:lnTo>
                    <a:lnTo>
                      <a:pt x="16077" y="53712"/>
                    </a:lnTo>
                    <a:cubicBezTo>
                      <a:pt x="16077" y="53712"/>
                      <a:pt x="14867" y="34547"/>
                      <a:pt x="30466" y="33815"/>
                    </a:cubicBezTo>
                    <a:cubicBezTo>
                      <a:pt x="30738" y="33802"/>
                      <a:pt x="31005" y="33796"/>
                      <a:pt x="31268" y="33796"/>
                    </a:cubicBezTo>
                    <a:cubicBezTo>
                      <a:pt x="46057" y="33796"/>
                      <a:pt x="45842" y="53712"/>
                      <a:pt x="45842" y="53712"/>
                    </a:cubicBezTo>
                    <a:lnTo>
                      <a:pt x="106138" y="53712"/>
                    </a:lnTo>
                    <a:cubicBezTo>
                      <a:pt x="105437" y="46740"/>
                      <a:pt x="108525" y="32860"/>
                      <a:pt x="120049" y="32860"/>
                    </a:cubicBezTo>
                    <a:cubicBezTo>
                      <a:pt x="131606" y="32860"/>
                      <a:pt x="135171" y="44193"/>
                      <a:pt x="135171" y="44193"/>
                    </a:cubicBezTo>
                    <a:lnTo>
                      <a:pt x="215045" y="44193"/>
                    </a:lnTo>
                    <a:cubicBezTo>
                      <a:pt x="215045" y="44193"/>
                      <a:pt x="215586" y="38813"/>
                      <a:pt x="213962" y="33910"/>
                    </a:cubicBezTo>
                    <a:cubicBezTo>
                      <a:pt x="212339" y="29008"/>
                      <a:pt x="204794" y="26970"/>
                      <a:pt x="204794" y="26970"/>
                    </a:cubicBezTo>
                    <a:lnTo>
                      <a:pt x="168438" y="19012"/>
                    </a:lnTo>
                    <a:lnTo>
                      <a:pt x="141092" y="5418"/>
                    </a:lnTo>
                    <a:cubicBezTo>
                      <a:pt x="133972" y="1874"/>
                      <a:pt x="126136" y="0"/>
                      <a:pt x="118190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5" name="Google Shape;315;p33"/>
              <p:cNvSpPr/>
              <p:nvPr/>
            </p:nvSpPr>
            <p:spPr>
              <a:xfrm>
                <a:off x="6501653" y="2503600"/>
                <a:ext cx="494157" cy="128745"/>
              </a:xfrm>
              <a:custGeom>
                <a:avLst/>
                <a:gdLst/>
                <a:ahLst/>
                <a:cxnLst/>
                <a:rect l="l" t="t" r="r" b="b"/>
                <a:pathLst>
                  <a:path w="31040" h="8087" extrusionOk="0">
                    <a:moveTo>
                      <a:pt x="3630" y="1"/>
                    </a:moveTo>
                    <a:cubicBezTo>
                      <a:pt x="1624" y="1"/>
                      <a:pt x="0" y="1592"/>
                      <a:pt x="32" y="3598"/>
                    </a:cubicBezTo>
                    <a:lnTo>
                      <a:pt x="32" y="8087"/>
                    </a:lnTo>
                    <a:lnTo>
                      <a:pt x="31039" y="8087"/>
                    </a:lnTo>
                    <a:lnTo>
                      <a:pt x="31039" y="3566"/>
                    </a:lnTo>
                    <a:cubicBezTo>
                      <a:pt x="31039" y="1592"/>
                      <a:pt x="29416" y="1"/>
                      <a:pt x="2744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6" name="Google Shape;316;p33"/>
              <p:cNvSpPr/>
              <p:nvPr/>
            </p:nvSpPr>
            <p:spPr>
              <a:xfrm>
                <a:off x="6575658" y="2503600"/>
                <a:ext cx="493647" cy="128745"/>
              </a:xfrm>
              <a:custGeom>
                <a:avLst/>
                <a:gdLst/>
                <a:ahLst/>
                <a:cxnLst/>
                <a:rect l="l" t="t" r="r" b="b"/>
                <a:pathLst>
                  <a:path w="31008" h="8087" extrusionOk="0">
                    <a:moveTo>
                      <a:pt x="3598" y="1"/>
                    </a:moveTo>
                    <a:cubicBezTo>
                      <a:pt x="1624" y="1"/>
                      <a:pt x="0" y="1592"/>
                      <a:pt x="0" y="3598"/>
                    </a:cubicBezTo>
                    <a:lnTo>
                      <a:pt x="0" y="8087"/>
                    </a:lnTo>
                    <a:lnTo>
                      <a:pt x="31007" y="8087"/>
                    </a:lnTo>
                    <a:lnTo>
                      <a:pt x="31007" y="3566"/>
                    </a:lnTo>
                    <a:cubicBezTo>
                      <a:pt x="31007" y="1592"/>
                      <a:pt x="29416" y="1"/>
                      <a:pt x="27410" y="1"/>
                    </a:cubicBez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7" name="Google Shape;317;p33"/>
              <p:cNvSpPr/>
              <p:nvPr/>
            </p:nvSpPr>
            <p:spPr>
              <a:xfrm>
                <a:off x="6688178" y="2532498"/>
                <a:ext cx="60321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3789" h="4458" extrusionOk="0">
                    <a:moveTo>
                      <a:pt x="1" y="0"/>
                    </a:moveTo>
                    <a:lnTo>
                      <a:pt x="1" y="701"/>
                    </a:lnTo>
                    <a:lnTo>
                      <a:pt x="1465" y="701"/>
                    </a:lnTo>
                    <a:lnTo>
                      <a:pt x="1497" y="4457"/>
                    </a:lnTo>
                    <a:lnTo>
                      <a:pt x="2325" y="4457"/>
                    </a:lnTo>
                    <a:lnTo>
                      <a:pt x="2325" y="701"/>
                    </a:lnTo>
                    <a:lnTo>
                      <a:pt x="3789" y="701"/>
                    </a:lnTo>
                    <a:lnTo>
                      <a:pt x="3789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8" name="Google Shape;318;p33"/>
              <p:cNvSpPr/>
              <p:nvPr/>
            </p:nvSpPr>
            <p:spPr>
              <a:xfrm>
                <a:off x="6752041" y="2532498"/>
                <a:ext cx="77053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4840" h="4458" extrusionOk="0">
                    <a:moveTo>
                      <a:pt x="2420" y="828"/>
                    </a:moveTo>
                    <a:lnTo>
                      <a:pt x="3248" y="2770"/>
                    </a:lnTo>
                    <a:lnTo>
                      <a:pt x="1593" y="2770"/>
                    </a:lnTo>
                    <a:lnTo>
                      <a:pt x="2420" y="828"/>
                    </a:lnTo>
                    <a:close/>
                    <a:moveTo>
                      <a:pt x="2006" y="0"/>
                    </a:moveTo>
                    <a:lnTo>
                      <a:pt x="1" y="4457"/>
                    </a:lnTo>
                    <a:lnTo>
                      <a:pt x="860" y="4457"/>
                    </a:lnTo>
                    <a:lnTo>
                      <a:pt x="1306" y="3407"/>
                    </a:lnTo>
                    <a:lnTo>
                      <a:pt x="3534" y="3407"/>
                    </a:lnTo>
                    <a:lnTo>
                      <a:pt x="3980" y="4457"/>
                    </a:lnTo>
                    <a:lnTo>
                      <a:pt x="4840" y="4457"/>
                    </a:lnTo>
                    <a:lnTo>
                      <a:pt x="28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9" name="Google Shape;319;p33"/>
              <p:cNvSpPr/>
              <p:nvPr/>
            </p:nvSpPr>
            <p:spPr>
              <a:xfrm>
                <a:off x="6834166" y="2532498"/>
                <a:ext cx="68424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4298" h="4458" extrusionOk="0">
                    <a:moveTo>
                      <a:pt x="96" y="0"/>
                    </a:moveTo>
                    <a:lnTo>
                      <a:pt x="1655" y="2165"/>
                    </a:lnTo>
                    <a:lnTo>
                      <a:pt x="0" y="4457"/>
                    </a:lnTo>
                    <a:lnTo>
                      <a:pt x="923" y="4457"/>
                    </a:lnTo>
                    <a:lnTo>
                      <a:pt x="2133" y="2770"/>
                    </a:lnTo>
                    <a:lnTo>
                      <a:pt x="3311" y="4457"/>
                    </a:lnTo>
                    <a:lnTo>
                      <a:pt x="4298" y="4457"/>
                    </a:lnTo>
                    <a:lnTo>
                      <a:pt x="2610" y="2133"/>
                    </a:lnTo>
                    <a:lnTo>
                      <a:pt x="4170" y="0"/>
                    </a:lnTo>
                    <a:lnTo>
                      <a:pt x="3247" y="0"/>
                    </a:lnTo>
                    <a:lnTo>
                      <a:pt x="2133" y="1592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0" name="Google Shape;320;p33"/>
              <p:cNvSpPr/>
              <p:nvPr/>
            </p:nvSpPr>
            <p:spPr>
              <a:xfrm>
                <a:off x="6917787" y="2532498"/>
                <a:ext cx="13198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829" h="4458" extrusionOk="0">
                    <a:moveTo>
                      <a:pt x="1" y="0"/>
                    </a:moveTo>
                    <a:lnTo>
                      <a:pt x="1" y="4457"/>
                    </a:lnTo>
                    <a:lnTo>
                      <a:pt x="828" y="4457"/>
                    </a:lnTo>
                    <a:lnTo>
                      <a:pt x="82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1" name="Google Shape;321;p33"/>
              <p:cNvSpPr/>
              <p:nvPr/>
            </p:nvSpPr>
            <p:spPr>
              <a:xfrm>
                <a:off x="5860464" y="2666306"/>
                <a:ext cx="1284776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80702" h="17510" extrusionOk="0">
                    <a:moveTo>
                      <a:pt x="34223" y="1"/>
                    </a:moveTo>
                    <a:cubicBezTo>
                      <a:pt x="30498" y="1"/>
                      <a:pt x="26837" y="1051"/>
                      <a:pt x="23685" y="3057"/>
                    </a:cubicBezTo>
                    <a:lnTo>
                      <a:pt x="637" y="16109"/>
                    </a:lnTo>
                    <a:cubicBezTo>
                      <a:pt x="0" y="16491"/>
                      <a:pt x="255" y="17478"/>
                      <a:pt x="1019" y="17510"/>
                    </a:cubicBezTo>
                    <a:lnTo>
                      <a:pt x="79174" y="17510"/>
                    </a:lnTo>
                    <a:cubicBezTo>
                      <a:pt x="80288" y="17478"/>
                      <a:pt x="80702" y="15982"/>
                      <a:pt x="79715" y="15409"/>
                    </a:cubicBezTo>
                    <a:lnTo>
                      <a:pt x="55457" y="1752"/>
                    </a:lnTo>
                    <a:cubicBezTo>
                      <a:pt x="53387" y="605"/>
                      <a:pt x="51032" y="1"/>
                      <a:pt x="486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2" name="Google Shape;322;p33"/>
              <p:cNvSpPr/>
              <p:nvPr/>
            </p:nvSpPr>
            <p:spPr>
              <a:xfrm>
                <a:off x="5868058" y="2931900"/>
                <a:ext cx="1262488" cy="474400"/>
              </a:xfrm>
              <a:custGeom>
                <a:avLst/>
                <a:gdLst/>
                <a:ahLst/>
                <a:cxnLst/>
                <a:rect l="l" t="t" r="r" b="b"/>
                <a:pathLst>
                  <a:path w="79302" h="29799" fill="none" extrusionOk="0">
                    <a:moveTo>
                      <a:pt x="1" y="1"/>
                    </a:moveTo>
                    <a:lnTo>
                      <a:pt x="1" y="9806"/>
                    </a:lnTo>
                    <a:cubicBezTo>
                      <a:pt x="1" y="9806"/>
                      <a:pt x="21171" y="5540"/>
                      <a:pt x="23336" y="29798"/>
                    </a:cubicBezTo>
                    <a:lnTo>
                      <a:pt x="71661" y="29798"/>
                    </a:lnTo>
                    <a:cubicBezTo>
                      <a:pt x="71661" y="29798"/>
                      <a:pt x="70388" y="6081"/>
                      <a:pt x="79301" y="288"/>
                    </a:cubicBez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3" name="Google Shape;323;p33"/>
              <p:cNvSpPr/>
              <p:nvPr/>
            </p:nvSpPr>
            <p:spPr>
              <a:xfrm>
                <a:off x="6415994" y="2945083"/>
                <a:ext cx="80587" cy="461218"/>
              </a:xfrm>
              <a:custGeom>
                <a:avLst/>
                <a:gdLst/>
                <a:ahLst/>
                <a:cxnLst/>
                <a:rect l="l" t="t" r="r" b="b"/>
                <a:pathLst>
                  <a:path w="5062" h="28971" fill="none" extrusionOk="0">
                    <a:moveTo>
                      <a:pt x="5062" y="1"/>
                    </a:moveTo>
                    <a:cubicBezTo>
                      <a:pt x="5062" y="1"/>
                      <a:pt x="0" y="2229"/>
                      <a:pt x="2452" y="28970"/>
                    </a:cubicBez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4" name="Google Shape;324;p33"/>
              <p:cNvSpPr/>
              <p:nvPr/>
            </p:nvSpPr>
            <p:spPr>
              <a:xfrm>
                <a:off x="6527494" y="2982595"/>
                <a:ext cx="107969" cy="38033"/>
              </a:xfrm>
              <a:custGeom>
                <a:avLst/>
                <a:gdLst/>
                <a:ahLst/>
                <a:cxnLst/>
                <a:rect l="l" t="t" r="r" b="b"/>
                <a:pathLst>
                  <a:path w="6782" h="2389" extrusionOk="0">
                    <a:moveTo>
                      <a:pt x="956" y="0"/>
                    </a:moveTo>
                    <a:cubicBezTo>
                      <a:pt x="447" y="0"/>
                      <a:pt x="1" y="446"/>
                      <a:pt x="1" y="956"/>
                    </a:cubicBezTo>
                    <a:lnTo>
                      <a:pt x="1" y="1401"/>
                    </a:lnTo>
                    <a:cubicBezTo>
                      <a:pt x="1" y="1942"/>
                      <a:pt x="447" y="2388"/>
                      <a:pt x="956" y="2388"/>
                    </a:cubicBezTo>
                    <a:lnTo>
                      <a:pt x="5827" y="2388"/>
                    </a:lnTo>
                    <a:cubicBezTo>
                      <a:pt x="6368" y="2388"/>
                      <a:pt x="6782" y="1942"/>
                      <a:pt x="6782" y="1401"/>
                    </a:cubicBezTo>
                    <a:lnTo>
                      <a:pt x="6782" y="956"/>
                    </a:lnTo>
                    <a:cubicBezTo>
                      <a:pt x="6782" y="446"/>
                      <a:pt x="6368" y="0"/>
                      <a:pt x="58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5" name="Google Shape;325;p33"/>
              <p:cNvSpPr/>
              <p:nvPr/>
            </p:nvSpPr>
            <p:spPr>
              <a:xfrm>
                <a:off x="5855908" y="3043995"/>
                <a:ext cx="107954" cy="38033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2389" extrusionOk="0">
                    <a:moveTo>
                      <a:pt x="955" y="0"/>
                    </a:moveTo>
                    <a:cubicBezTo>
                      <a:pt x="414" y="0"/>
                      <a:pt x="0" y="446"/>
                      <a:pt x="0" y="956"/>
                    </a:cubicBezTo>
                    <a:lnTo>
                      <a:pt x="0" y="1401"/>
                    </a:lnTo>
                    <a:cubicBezTo>
                      <a:pt x="0" y="1942"/>
                      <a:pt x="414" y="2388"/>
                      <a:pt x="955" y="2388"/>
                    </a:cubicBezTo>
                    <a:lnTo>
                      <a:pt x="5826" y="2388"/>
                    </a:lnTo>
                    <a:cubicBezTo>
                      <a:pt x="6335" y="2388"/>
                      <a:pt x="6781" y="1942"/>
                      <a:pt x="6781" y="1401"/>
                    </a:cubicBezTo>
                    <a:lnTo>
                      <a:pt x="6781" y="956"/>
                    </a:lnTo>
                    <a:cubicBezTo>
                      <a:pt x="6781" y="446"/>
                      <a:pt x="6335" y="0"/>
                      <a:pt x="582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6" name="Google Shape;326;p33"/>
              <p:cNvSpPr/>
              <p:nvPr/>
            </p:nvSpPr>
            <p:spPr>
              <a:xfrm>
                <a:off x="6867777" y="2665797"/>
                <a:ext cx="1216192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76394" h="17510" extrusionOk="0">
                    <a:moveTo>
                      <a:pt x="2057" y="0"/>
                    </a:moveTo>
                    <a:cubicBezTo>
                      <a:pt x="523" y="0"/>
                      <a:pt x="1" y="2107"/>
                      <a:pt x="1423" y="2802"/>
                    </a:cubicBezTo>
                    <a:lnTo>
                      <a:pt x="29183" y="17510"/>
                    </a:lnTo>
                    <a:lnTo>
                      <a:pt x="76394" y="17510"/>
                    </a:lnTo>
                    <a:lnTo>
                      <a:pt x="44623" y="2006"/>
                    </a:lnTo>
                    <a:cubicBezTo>
                      <a:pt x="41980" y="701"/>
                      <a:pt x="39052" y="1"/>
                      <a:pt x="36091" y="1"/>
                    </a:cubicBezTo>
                    <a:lnTo>
                      <a:pt x="2091" y="1"/>
                    </a:lnTo>
                    <a:cubicBezTo>
                      <a:pt x="2080" y="1"/>
                      <a:pt x="2068" y="0"/>
                      <a:pt x="20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7" name="Google Shape;327;p33"/>
              <p:cNvSpPr/>
              <p:nvPr/>
            </p:nvSpPr>
            <p:spPr>
              <a:xfrm>
                <a:off x="7442397" y="2982595"/>
                <a:ext cx="695370" cy="16"/>
              </a:xfrm>
              <a:custGeom>
                <a:avLst/>
                <a:gdLst/>
                <a:ahLst/>
                <a:cxnLst/>
                <a:rect l="l" t="t" r="r" b="b"/>
                <a:pathLst>
                  <a:path w="43679" h="1" fill="none" extrusionOk="0">
                    <a:moveTo>
                      <a:pt x="1" y="0"/>
                    </a:moveTo>
                    <a:lnTo>
                      <a:pt x="43678" y="0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8" name="Google Shape;328;p33"/>
              <p:cNvSpPr/>
              <p:nvPr/>
            </p:nvSpPr>
            <p:spPr>
              <a:xfrm>
                <a:off x="7033364" y="2666306"/>
                <a:ext cx="654296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41099" h="17510" extrusionOk="0">
                    <a:moveTo>
                      <a:pt x="0" y="1"/>
                    </a:moveTo>
                    <a:lnTo>
                      <a:pt x="30816" y="17510"/>
                    </a:lnTo>
                    <a:lnTo>
                      <a:pt x="41099" y="17510"/>
                    </a:lnTo>
                    <a:lnTo>
                      <a:pt x="10315" y="1"/>
                    </a:lnTo>
                    <a:close/>
                  </a:path>
                </a:pathLst>
              </a:custGeom>
              <a:solidFill>
                <a:srgbClr val="5E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9" name="Google Shape;329;p33"/>
              <p:cNvSpPr/>
              <p:nvPr/>
            </p:nvSpPr>
            <p:spPr>
              <a:xfrm>
                <a:off x="7339000" y="2666306"/>
                <a:ext cx="544337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34192" h="17510" extrusionOk="0">
                    <a:moveTo>
                      <a:pt x="1" y="1"/>
                    </a:moveTo>
                    <a:lnTo>
                      <a:pt x="30817" y="17510"/>
                    </a:lnTo>
                    <a:lnTo>
                      <a:pt x="34191" y="17510"/>
                    </a:lnTo>
                    <a:lnTo>
                      <a:pt x="3375" y="1"/>
                    </a:lnTo>
                    <a:close/>
                  </a:path>
                </a:pathLst>
              </a:custGeom>
              <a:solidFill>
                <a:srgbClr val="5E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0" name="Google Shape;330;p33"/>
              <p:cNvSpPr/>
              <p:nvPr/>
            </p:nvSpPr>
            <p:spPr>
              <a:xfrm>
                <a:off x="7595486" y="3330314"/>
                <a:ext cx="1271085" cy="1515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9519" extrusionOk="0">
                    <a:moveTo>
                      <a:pt x="0" y="0"/>
                    </a:moveTo>
                    <a:lnTo>
                      <a:pt x="0" y="5730"/>
                    </a:lnTo>
                    <a:cubicBezTo>
                      <a:pt x="0" y="7831"/>
                      <a:pt x="1687" y="9519"/>
                      <a:pt x="3820" y="9519"/>
                    </a:cubicBezTo>
                    <a:lnTo>
                      <a:pt x="75162" y="9519"/>
                    </a:lnTo>
                    <a:cubicBezTo>
                      <a:pt x="77709" y="9519"/>
                      <a:pt x="79778" y="7449"/>
                      <a:pt x="79778" y="4903"/>
                    </a:cubicBezTo>
                    <a:lnTo>
                      <a:pt x="79842" y="0"/>
                    </a:ln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1" name="Google Shape;331;p33"/>
              <p:cNvSpPr/>
              <p:nvPr/>
            </p:nvSpPr>
            <p:spPr>
              <a:xfrm>
                <a:off x="8290905" y="3311558"/>
                <a:ext cx="206291" cy="62343"/>
              </a:xfrm>
              <a:custGeom>
                <a:avLst/>
                <a:gdLst/>
                <a:ahLst/>
                <a:cxnLst/>
                <a:rect l="l" t="t" r="r" b="b"/>
                <a:pathLst>
                  <a:path w="12958" h="3916" extrusionOk="0">
                    <a:moveTo>
                      <a:pt x="0" y="0"/>
                    </a:moveTo>
                    <a:lnTo>
                      <a:pt x="0" y="3916"/>
                    </a:lnTo>
                    <a:lnTo>
                      <a:pt x="12957" y="3916"/>
                    </a:lnTo>
                    <a:lnTo>
                      <a:pt x="12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2" name="Google Shape;332;p33"/>
              <p:cNvSpPr/>
              <p:nvPr/>
            </p:nvSpPr>
            <p:spPr>
              <a:xfrm>
                <a:off x="8046600" y="3187367"/>
                <a:ext cx="607682" cy="16"/>
              </a:xfrm>
              <a:custGeom>
                <a:avLst/>
                <a:gdLst/>
                <a:ahLst/>
                <a:cxnLst/>
                <a:rect l="l" t="t" r="r" b="b"/>
                <a:pathLst>
                  <a:path w="38171" h="1" fill="none" extrusionOk="0">
                    <a:moveTo>
                      <a:pt x="0" y="1"/>
                    </a:moveTo>
                    <a:lnTo>
                      <a:pt x="38170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3" name="Google Shape;333;p33"/>
              <p:cNvSpPr/>
              <p:nvPr/>
            </p:nvSpPr>
            <p:spPr>
              <a:xfrm>
                <a:off x="8157098" y="3233493"/>
                <a:ext cx="399879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" fill="none" extrusionOk="0">
                    <a:moveTo>
                      <a:pt x="0" y="1"/>
                    </a:moveTo>
                    <a:lnTo>
                      <a:pt x="25118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4" name="Google Shape;334;p33"/>
              <p:cNvSpPr/>
              <p:nvPr/>
            </p:nvSpPr>
            <p:spPr>
              <a:xfrm>
                <a:off x="8157098" y="3279619"/>
                <a:ext cx="399879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" fill="none" extrusionOk="0">
                    <a:moveTo>
                      <a:pt x="0" y="1"/>
                    </a:moveTo>
                    <a:lnTo>
                      <a:pt x="25118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5" name="Google Shape;335;p33"/>
              <p:cNvSpPr/>
              <p:nvPr/>
            </p:nvSpPr>
            <p:spPr>
              <a:xfrm>
                <a:off x="7765786" y="3167608"/>
                <a:ext cx="346674" cy="119113"/>
              </a:xfrm>
              <a:custGeom>
                <a:avLst/>
                <a:gdLst/>
                <a:ahLst/>
                <a:cxnLst/>
                <a:rect l="l" t="t" r="r" b="b"/>
                <a:pathLst>
                  <a:path w="21776" h="7482" extrusionOk="0">
                    <a:moveTo>
                      <a:pt x="2547" y="0"/>
                    </a:moveTo>
                    <a:cubicBezTo>
                      <a:pt x="1147" y="0"/>
                      <a:pt x="1" y="1146"/>
                      <a:pt x="1" y="2547"/>
                    </a:cubicBezTo>
                    <a:lnTo>
                      <a:pt x="1" y="4935"/>
                    </a:lnTo>
                    <a:cubicBezTo>
                      <a:pt x="1" y="6335"/>
                      <a:pt x="1147" y="7481"/>
                      <a:pt x="2547" y="7481"/>
                    </a:cubicBezTo>
                    <a:lnTo>
                      <a:pt x="19229" y="7481"/>
                    </a:lnTo>
                    <a:cubicBezTo>
                      <a:pt x="20630" y="7481"/>
                      <a:pt x="21776" y="6335"/>
                      <a:pt x="21776" y="4935"/>
                    </a:cubicBezTo>
                    <a:lnTo>
                      <a:pt x="21776" y="2547"/>
                    </a:lnTo>
                    <a:cubicBezTo>
                      <a:pt x="21776" y="1146"/>
                      <a:pt x="20630" y="0"/>
                      <a:pt x="192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6" name="Google Shape;336;p33"/>
              <p:cNvSpPr/>
              <p:nvPr/>
            </p:nvSpPr>
            <p:spPr>
              <a:xfrm>
                <a:off x="8608212" y="3167608"/>
                <a:ext cx="261518" cy="119113"/>
              </a:xfrm>
              <a:custGeom>
                <a:avLst/>
                <a:gdLst/>
                <a:ahLst/>
                <a:cxnLst/>
                <a:rect l="l" t="t" r="r" b="b"/>
                <a:pathLst>
                  <a:path w="16427" h="7482" extrusionOk="0">
                    <a:moveTo>
                      <a:pt x="2547" y="0"/>
                    </a:moveTo>
                    <a:cubicBezTo>
                      <a:pt x="1146" y="0"/>
                      <a:pt x="0" y="1146"/>
                      <a:pt x="0" y="2547"/>
                    </a:cubicBezTo>
                    <a:lnTo>
                      <a:pt x="0" y="4935"/>
                    </a:lnTo>
                    <a:cubicBezTo>
                      <a:pt x="0" y="6335"/>
                      <a:pt x="1146" y="7481"/>
                      <a:pt x="2547" y="7481"/>
                    </a:cubicBezTo>
                    <a:lnTo>
                      <a:pt x="16331" y="7481"/>
                    </a:lnTo>
                    <a:cubicBezTo>
                      <a:pt x="16427" y="2451"/>
                      <a:pt x="15345" y="318"/>
                      <a:pt x="151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7" name="Google Shape;337;p33"/>
              <p:cNvSpPr/>
              <p:nvPr/>
            </p:nvSpPr>
            <p:spPr>
              <a:xfrm>
                <a:off x="7765786" y="3246167"/>
                <a:ext cx="346674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1776" h="1" fill="none" extrusionOk="0">
                    <a:moveTo>
                      <a:pt x="1" y="1"/>
                    </a:moveTo>
                    <a:lnTo>
                      <a:pt x="21776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8" name="Google Shape;338;p33"/>
              <p:cNvSpPr/>
              <p:nvPr/>
            </p:nvSpPr>
            <p:spPr>
              <a:xfrm>
                <a:off x="8608212" y="3246167"/>
                <a:ext cx="258477" cy="16"/>
              </a:xfrm>
              <a:custGeom>
                <a:avLst/>
                <a:gdLst/>
                <a:ahLst/>
                <a:cxnLst/>
                <a:rect l="l" t="t" r="r" b="b"/>
                <a:pathLst>
                  <a:path w="16236" h="1" fill="none" extrusionOk="0">
                    <a:moveTo>
                      <a:pt x="0" y="1"/>
                    </a:moveTo>
                    <a:lnTo>
                      <a:pt x="16236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339" name="Google Shape;339;p33"/>
            <p:cNvGrpSpPr/>
            <p:nvPr/>
          </p:nvGrpSpPr>
          <p:grpSpPr>
            <a:xfrm flipH="1">
              <a:off x="7233551" y="1147927"/>
              <a:ext cx="1619507" cy="2609219"/>
              <a:chOff x="4881187" y="1425516"/>
              <a:chExt cx="1493734" cy="2332158"/>
            </a:xfrm>
          </p:grpSpPr>
          <p:sp>
            <p:nvSpPr>
              <p:cNvPr id="340" name="Google Shape;340;p33"/>
              <p:cNvSpPr/>
              <p:nvPr/>
            </p:nvSpPr>
            <p:spPr>
              <a:xfrm>
                <a:off x="5300871" y="3391714"/>
                <a:ext cx="328430" cy="151542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9519" extrusionOk="0">
                    <a:moveTo>
                      <a:pt x="3821" y="0"/>
                    </a:moveTo>
                    <a:cubicBezTo>
                      <a:pt x="1720" y="0"/>
                      <a:pt x="1" y="1719"/>
                      <a:pt x="1" y="3820"/>
                    </a:cubicBezTo>
                    <a:lnTo>
                      <a:pt x="1" y="5730"/>
                    </a:lnTo>
                    <a:cubicBezTo>
                      <a:pt x="1" y="7831"/>
                      <a:pt x="1720" y="9519"/>
                      <a:pt x="3821" y="9519"/>
                    </a:cubicBezTo>
                    <a:lnTo>
                      <a:pt x="19325" y="9519"/>
                    </a:lnTo>
                    <a:cubicBezTo>
                      <a:pt x="19325" y="9519"/>
                      <a:pt x="19261" y="4361"/>
                      <a:pt x="20630" y="0"/>
                    </a:cubicBez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1" name="Google Shape;341;p33"/>
              <p:cNvSpPr/>
              <p:nvPr/>
            </p:nvSpPr>
            <p:spPr>
              <a:xfrm>
                <a:off x="6037863" y="1425516"/>
                <a:ext cx="337058" cy="503327"/>
              </a:xfrm>
              <a:custGeom>
                <a:avLst/>
                <a:gdLst/>
                <a:ahLst/>
                <a:cxnLst/>
                <a:rect l="l" t="t" r="r" b="b"/>
                <a:pathLst>
                  <a:path w="21172" h="31616" extrusionOk="0">
                    <a:moveTo>
                      <a:pt x="10857" y="0"/>
                    </a:moveTo>
                    <a:cubicBezTo>
                      <a:pt x="9131" y="0"/>
                      <a:pt x="7305" y="425"/>
                      <a:pt x="5476" y="1372"/>
                    </a:cubicBezTo>
                    <a:cubicBezTo>
                      <a:pt x="4076" y="2168"/>
                      <a:pt x="2898" y="3314"/>
                      <a:pt x="2070" y="4715"/>
                    </a:cubicBezTo>
                    <a:cubicBezTo>
                      <a:pt x="1" y="8439"/>
                      <a:pt x="192" y="12100"/>
                      <a:pt x="1656" y="14997"/>
                    </a:cubicBezTo>
                    <a:lnTo>
                      <a:pt x="1752" y="15156"/>
                    </a:lnTo>
                    <a:cubicBezTo>
                      <a:pt x="1784" y="15220"/>
                      <a:pt x="1815" y="15284"/>
                      <a:pt x="1847" y="15347"/>
                    </a:cubicBezTo>
                    <a:lnTo>
                      <a:pt x="10857" y="31615"/>
                    </a:lnTo>
                    <a:lnTo>
                      <a:pt x="19866" y="15316"/>
                    </a:lnTo>
                    <a:cubicBezTo>
                      <a:pt x="19898" y="15252"/>
                      <a:pt x="19929" y="15188"/>
                      <a:pt x="19961" y="15156"/>
                    </a:cubicBezTo>
                    <a:lnTo>
                      <a:pt x="19993" y="15061"/>
                    </a:lnTo>
                    <a:cubicBezTo>
                      <a:pt x="20757" y="13597"/>
                      <a:pt x="21171" y="11973"/>
                      <a:pt x="21171" y="10318"/>
                    </a:cubicBezTo>
                    <a:cubicBezTo>
                      <a:pt x="21171" y="4625"/>
                      <a:pt x="16558" y="0"/>
                      <a:pt x="10857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2" name="Google Shape;342;p33"/>
              <p:cNvSpPr/>
              <p:nvPr/>
            </p:nvSpPr>
            <p:spPr>
              <a:xfrm>
                <a:off x="6137725" y="1515268"/>
                <a:ext cx="145461" cy="145477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9138" extrusionOk="0">
                    <a:moveTo>
                      <a:pt x="4585" y="1"/>
                    </a:moveTo>
                    <a:cubicBezTo>
                      <a:pt x="2070" y="1"/>
                      <a:pt x="0" y="2038"/>
                      <a:pt x="0" y="4553"/>
                    </a:cubicBezTo>
                    <a:cubicBezTo>
                      <a:pt x="0" y="7100"/>
                      <a:pt x="2070" y="9137"/>
                      <a:pt x="4585" y="9137"/>
                    </a:cubicBezTo>
                    <a:cubicBezTo>
                      <a:pt x="7099" y="9137"/>
                      <a:pt x="9137" y="7100"/>
                      <a:pt x="9137" y="4553"/>
                    </a:cubicBezTo>
                    <a:cubicBezTo>
                      <a:pt x="9137" y="2038"/>
                      <a:pt x="7099" y="1"/>
                      <a:pt x="45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3" name="Google Shape;343;p33"/>
              <p:cNvSpPr/>
              <p:nvPr/>
            </p:nvSpPr>
            <p:spPr>
              <a:xfrm>
                <a:off x="5590809" y="3628409"/>
                <a:ext cx="290922" cy="90744"/>
              </a:xfrm>
              <a:custGeom>
                <a:avLst/>
                <a:gdLst/>
                <a:ahLst/>
                <a:cxnLst/>
                <a:rect l="l" t="t" r="r" b="b"/>
                <a:pathLst>
                  <a:path w="18274" h="5700" extrusionOk="0">
                    <a:moveTo>
                      <a:pt x="1210" y="1"/>
                    </a:moveTo>
                    <a:lnTo>
                      <a:pt x="0" y="5477"/>
                    </a:lnTo>
                    <a:lnTo>
                      <a:pt x="18274" y="5699"/>
                    </a:lnTo>
                    <a:lnTo>
                      <a:pt x="7641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4" name="Google Shape;344;p33"/>
              <p:cNvSpPr/>
              <p:nvPr/>
            </p:nvSpPr>
            <p:spPr>
              <a:xfrm>
                <a:off x="5589790" y="3715598"/>
                <a:ext cx="291941" cy="42077"/>
              </a:xfrm>
              <a:custGeom>
                <a:avLst/>
                <a:gdLst/>
                <a:ahLst/>
                <a:cxnLst/>
                <a:rect l="l" t="t" r="r" b="b"/>
                <a:pathLst>
                  <a:path w="18338" h="2643" extrusionOk="0">
                    <a:moveTo>
                      <a:pt x="64" y="1"/>
                    </a:moveTo>
                    <a:lnTo>
                      <a:pt x="1" y="2420"/>
                    </a:lnTo>
                    <a:lnTo>
                      <a:pt x="18274" y="2643"/>
                    </a:lnTo>
                    <a:lnTo>
                      <a:pt x="18338" y="223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5" name="Google Shape;345;p33"/>
              <p:cNvSpPr/>
              <p:nvPr/>
            </p:nvSpPr>
            <p:spPr>
              <a:xfrm>
                <a:off x="5717021" y="3645143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1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6" name="Google Shape;346;p33"/>
              <p:cNvSpPr/>
              <p:nvPr/>
            </p:nvSpPr>
            <p:spPr>
              <a:xfrm>
                <a:off x="5610074" y="3483966"/>
                <a:ext cx="113541" cy="144442"/>
              </a:xfrm>
              <a:custGeom>
                <a:avLst/>
                <a:gdLst/>
                <a:ahLst/>
                <a:cxnLst/>
                <a:rect l="l" t="t" r="r" b="b"/>
                <a:pathLst>
                  <a:path w="7132" h="9073" extrusionOk="0">
                    <a:moveTo>
                      <a:pt x="541" y="0"/>
                    </a:moveTo>
                    <a:lnTo>
                      <a:pt x="0" y="9073"/>
                    </a:lnTo>
                    <a:lnTo>
                      <a:pt x="6558" y="9073"/>
                    </a:lnTo>
                    <a:lnTo>
                      <a:pt x="7131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7" name="Google Shape;347;p33"/>
              <p:cNvSpPr/>
              <p:nvPr/>
            </p:nvSpPr>
            <p:spPr>
              <a:xfrm>
                <a:off x="5581685" y="2534589"/>
                <a:ext cx="209842" cy="1047584"/>
              </a:xfrm>
              <a:custGeom>
                <a:avLst/>
                <a:gdLst/>
                <a:ahLst/>
                <a:cxnLst/>
                <a:rect l="l" t="t" r="r" b="b"/>
                <a:pathLst>
                  <a:path w="13181" h="65803" extrusionOk="0">
                    <a:moveTo>
                      <a:pt x="1592" y="1"/>
                    </a:moveTo>
                    <a:lnTo>
                      <a:pt x="0" y="65803"/>
                    </a:lnTo>
                    <a:lnTo>
                      <a:pt x="9137" y="65803"/>
                    </a:lnTo>
                    <a:lnTo>
                      <a:pt x="13180" y="1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8" name="Google Shape;348;p33"/>
              <p:cNvSpPr/>
              <p:nvPr/>
            </p:nvSpPr>
            <p:spPr>
              <a:xfrm>
                <a:off x="5355117" y="3628409"/>
                <a:ext cx="291432" cy="90744"/>
              </a:xfrm>
              <a:custGeom>
                <a:avLst/>
                <a:gdLst/>
                <a:ahLst/>
                <a:cxnLst/>
                <a:rect l="l" t="t" r="r" b="b"/>
                <a:pathLst>
                  <a:path w="18306" h="5700" extrusionOk="0">
                    <a:moveTo>
                      <a:pt x="1210" y="1"/>
                    </a:moveTo>
                    <a:lnTo>
                      <a:pt x="0" y="5477"/>
                    </a:lnTo>
                    <a:lnTo>
                      <a:pt x="18305" y="5699"/>
                    </a:lnTo>
                    <a:lnTo>
                      <a:pt x="7641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9" name="Google Shape;349;p33"/>
              <p:cNvSpPr/>
              <p:nvPr/>
            </p:nvSpPr>
            <p:spPr>
              <a:xfrm>
                <a:off x="5354098" y="3715598"/>
                <a:ext cx="292450" cy="42077"/>
              </a:xfrm>
              <a:custGeom>
                <a:avLst/>
                <a:gdLst/>
                <a:ahLst/>
                <a:cxnLst/>
                <a:rect l="l" t="t" r="r" b="b"/>
                <a:pathLst>
                  <a:path w="18370" h="2643" extrusionOk="0">
                    <a:moveTo>
                      <a:pt x="64" y="1"/>
                    </a:moveTo>
                    <a:lnTo>
                      <a:pt x="1" y="2420"/>
                    </a:lnTo>
                    <a:lnTo>
                      <a:pt x="18306" y="2643"/>
                    </a:lnTo>
                    <a:lnTo>
                      <a:pt x="18369" y="223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0" name="Google Shape;350;p33"/>
              <p:cNvSpPr/>
              <p:nvPr/>
            </p:nvSpPr>
            <p:spPr>
              <a:xfrm>
                <a:off x="5514272" y="3661877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2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1" name="Google Shape;351;p33"/>
              <p:cNvSpPr/>
              <p:nvPr/>
            </p:nvSpPr>
            <p:spPr>
              <a:xfrm>
                <a:off x="5481330" y="3645143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1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2" name="Google Shape;352;p33"/>
              <p:cNvSpPr/>
              <p:nvPr/>
            </p:nvSpPr>
            <p:spPr>
              <a:xfrm>
                <a:off x="5374367" y="3483966"/>
                <a:ext cx="123682" cy="144442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9073" extrusionOk="0">
                    <a:moveTo>
                      <a:pt x="1211" y="0"/>
                    </a:moveTo>
                    <a:lnTo>
                      <a:pt x="1" y="9073"/>
                    </a:lnTo>
                    <a:lnTo>
                      <a:pt x="6559" y="9073"/>
                    </a:lnTo>
                    <a:lnTo>
                      <a:pt x="7769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3" name="Google Shape;353;p33"/>
              <p:cNvSpPr/>
              <p:nvPr/>
            </p:nvSpPr>
            <p:spPr>
              <a:xfrm>
                <a:off x="5341424" y="2534589"/>
                <a:ext cx="365937" cy="1047584"/>
              </a:xfrm>
              <a:custGeom>
                <a:avLst/>
                <a:gdLst/>
                <a:ahLst/>
                <a:cxnLst/>
                <a:rect l="l" t="t" r="r" b="b"/>
                <a:pathLst>
                  <a:path w="22986" h="65803" extrusionOk="0">
                    <a:moveTo>
                      <a:pt x="8946" y="1"/>
                    </a:moveTo>
                    <a:lnTo>
                      <a:pt x="1" y="65803"/>
                    </a:lnTo>
                    <a:lnTo>
                      <a:pt x="9997" y="65803"/>
                    </a:lnTo>
                    <a:lnTo>
                      <a:pt x="22985" y="1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4" name="Google Shape;354;p33"/>
              <p:cNvSpPr/>
              <p:nvPr/>
            </p:nvSpPr>
            <p:spPr>
              <a:xfrm>
                <a:off x="5593340" y="2662824"/>
                <a:ext cx="140398" cy="449565"/>
              </a:xfrm>
              <a:custGeom>
                <a:avLst/>
                <a:gdLst/>
                <a:ahLst/>
                <a:cxnLst/>
                <a:rect l="l" t="t" r="r" b="b"/>
                <a:pathLst>
                  <a:path w="8819" h="28239" fill="none" extrusionOk="0">
                    <a:moveTo>
                      <a:pt x="1" y="28238"/>
                    </a:moveTo>
                    <a:lnTo>
                      <a:pt x="5094" y="2420"/>
                    </a:lnTo>
                    <a:lnTo>
                      <a:pt x="8819" y="1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5" name="Google Shape;355;p33"/>
              <p:cNvSpPr/>
              <p:nvPr/>
            </p:nvSpPr>
            <p:spPr>
              <a:xfrm>
                <a:off x="5463083" y="2618227"/>
                <a:ext cx="88706" cy="69952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4394" fill="none" extrusionOk="0">
                    <a:moveTo>
                      <a:pt x="0" y="4393"/>
                    </a:moveTo>
                    <a:lnTo>
                      <a:pt x="5571" y="0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6" name="Google Shape;356;p33"/>
              <p:cNvSpPr/>
              <p:nvPr/>
            </p:nvSpPr>
            <p:spPr>
              <a:xfrm>
                <a:off x="5701306" y="2115413"/>
                <a:ext cx="298532" cy="326742"/>
              </a:xfrm>
              <a:custGeom>
                <a:avLst/>
                <a:gdLst/>
                <a:ahLst/>
                <a:cxnLst/>
                <a:rect l="l" t="t" r="r" b="b"/>
                <a:pathLst>
                  <a:path w="18752" h="20524" extrusionOk="0">
                    <a:moveTo>
                      <a:pt x="4410" y="0"/>
                    </a:moveTo>
                    <a:cubicBezTo>
                      <a:pt x="3319" y="0"/>
                      <a:pt x="2229" y="446"/>
                      <a:pt x="1433" y="1337"/>
                    </a:cubicBezTo>
                    <a:cubicBezTo>
                      <a:pt x="0" y="2897"/>
                      <a:pt x="32" y="5317"/>
                      <a:pt x="1529" y="6845"/>
                    </a:cubicBezTo>
                    <a:lnTo>
                      <a:pt x="12448" y="19483"/>
                    </a:lnTo>
                    <a:cubicBezTo>
                      <a:pt x="13144" y="20179"/>
                      <a:pt x="14053" y="20524"/>
                      <a:pt x="14958" y="20524"/>
                    </a:cubicBezTo>
                    <a:cubicBezTo>
                      <a:pt x="15999" y="20524"/>
                      <a:pt x="17034" y="20067"/>
                      <a:pt x="17733" y="19165"/>
                    </a:cubicBezTo>
                    <a:cubicBezTo>
                      <a:pt x="18751" y="17828"/>
                      <a:pt x="18688" y="15949"/>
                      <a:pt x="17573" y="14676"/>
                    </a:cubicBezTo>
                    <a:lnTo>
                      <a:pt x="7386" y="1337"/>
                    </a:lnTo>
                    <a:cubicBezTo>
                      <a:pt x="6590" y="446"/>
                      <a:pt x="5500" y="0"/>
                      <a:pt x="4410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7" name="Google Shape;357;p33"/>
              <p:cNvSpPr/>
              <p:nvPr/>
            </p:nvSpPr>
            <p:spPr>
              <a:xfrm>
                <a:off x="5739821" y="2056104"/>
                <a:ext cx="139396" cy="238720"/>
              </a:xfrm>
              <a:custGeom>
                <a:avLst/>
                <a:gdLst/>
                <a:ahLst/>
                <a:cxnLst/>
                <a:rect l="l" t="t" r="r" b="b"/>
                <a:pathLst>
                  <a:path w="8756" h="14995" extrusionOk="0">
                    <a:moveTo>
                      <a:pt x="1" y="1"/>
                    </a:moveTo>
                    <a:lnTo>
                      <a:pt x="2930" y="14995"/>
                    </a:lnTo>
                    <a:lnTo>
                      <a:pt x="8756" y="7991"/>
                    </a:lnTo>
                    <a:cubicBezTo>
                      <a:pt x="4967" y="6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8" name="Google Shape;358;p33"/>
              <p:cNvSpPr/>
              <p:nvPr/>
            </p:nvSpPr>
            <p:spPr>
              <a:xfrm>
                <a:off x="5870094" y="2218810"/>
                <a:ext cx="265577" cy="210335"/>
              </a:xfrm>
              <a:custGeom>
                <a:avLst/>
                <a:gdLst/>
                <a:ahLst/>
                <a:cxnLst/>
                <a:rect l="l" t="t" r="r" b="b"/>
                <a:pathLst>
                  <a:path w="16682" h="13212" extrusionOk="0">
                    <a:moveTo>
                      <a:pt x="13912" y="1"/>
                    </a:moveTo>
                    <a:lnTo>
                      <a:pt x="0" y="8755"/>
                    </a:lnTo>
                    <a:lnTo>
                      <a:pt x="6590" y="13212"/>
                    </a:lnTo>
                    <a:lnTo>
                      <a:pt x="16682" y="2866"/>
                    </a:lnTo>
                    <a:lnTo>
                      <a:pt x="13912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9" name="Google Shape;359;p33"/>
              <p:cNvSpPr/>
              <p:nvPr/>
            </p:nvSpPr>
            <p:spPr>
              <a:xfrm>
                <a:off x="6078416" y="2132131"/>
                <a:ext cx="158643" cy="13237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8315" extrusionOk="0">
                    <a:moveTo>
                      <a:pt x="3057" y="1"/>
                    </a:moveTo>
                    <a:lnTo>
                      <a:pt x="446" y="2866"/>
                    </a:lnTo>
                    <a:cubicBezTo>
                      <a:pt x="32" y="3312"/>
                      <a:pt x="1" y="4012"/>
                      <a:pt x="351" y="4489"/>
                    </a:cubicBezTo>
                    <a:lnTo>
                      <a:pt x="1433" y="7514"/>
                    </a:lnTo>
                    <a:cubicBezTo>
                      <a:pt x="1675" y="7756"/>
                      <a:pt x="3097" y="8314"/>
                      <a:pt x="3537" y="8314"/>
                    </a:cubicBezTo>
                    <a:cubicBezTo>
                      <a:pt x="3560" y="8314"/>
                      <a:pt x="3581" y="8313"/>
                      <a:pt x="3598" y="8310"/>
                    </a:cubicBezTo>
                    <a:cubicBezTo>
                      <a:pt x="9965" y="7355"/>
                      <a:pt x="9965" y="2006"/>
                      <a:pt x="9965" y="2006"/>
                    </a:cubicBezTo>
                    <a:lnTo>
                      <a:pt x="3057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0" name="Google Shape;360;p33"/>
              <p:cNvSpPr/>
              <p:nvPr/>
            </p:nvSpPr>
            <p:spPr>
              <a:xfrm>
                <a:off x="6117950" y="2088600"/>
                <a:ext cx="68950" cy="81049"/>
              </a:xfrm>
              <a:custGeom>
                <a:avLst/>
                <a:gdLst/>
                <a:ahLst/>
                <a:cxnLst/>
                <a:rect l="l" t="t" r="r" b="b"/>
                <a:pathLst>
                  <a:path w="4331" h="5091" extrusionOk="0">
                    <a:moveTo>
                      <a:pt x="3275" y="1"/>
                    </a:moveTo>
                    <a:cubicBezTo>
                      <a:pt x="2972" y="1"/>
                      <a:pt x="2676" y="142"/>
                      <a:pt x="2484" y="411"/>
                    </a:cubicBezTo>
                    <a:lnTo>
                      <a:pt x="1" y="3626"/>
                    </a:lnTo>
                    <a:lnTo>
                      <a:pt x="1752" y="5091"/>
                    </a:lnTo>
                    <a:lnTo>
                      <a:pt x="4012" y="1557"/>
                    </a:lnTo>
                    <a:cubicBezTo>
                      <a:pt x="4330" y="1143"/>
                      <a:pt x="4267" y="538"/>
                      <a:pt x="3853" y="188"/>
                    </a:cubicBezTo>
                    <a:cubicBezTo>
                      <a:pt x="3676" y="62"/>
                      <a:pt x="3474" y="1"/>
                      <a:pt x="3275" y="1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1" name="Google Shape;361;p33"/>
              <p:cNvSpPr/>
              <p:nvPr/>
            </p:nvSpPr>
            <p:spPr>
              <a:xfrm>
                <a:off x="6165094" y="2135395"/>
                <a:ext cx="73503" cy="76830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4826" extrusionOk="0">
                    <a:moveTo>
                      <a:pt x="3652" y="1"/>
                    </a:moveTo>
                    <a:cubicBezTo>
                      <a:pt x="3383" y="1"/>
                      <a:pt x="3119" y="113"/>
                      <a:pt x="2929" y="337"/>
                    </a:cubicBezTo>
                    <a:lnTo>
                      <a:pt x="0" y="3234"/>
                    </a:lnTo>
                    <a:lnTo>
                      <a:pt x="1465" y="4826"/>
                    </a:lnTo>
                    <a:lnTo>
                      <a:pt x="4234" y="1610"/>
                    </a:lnTo>
                    <a:cubicBezTo>
                      <a:pt x="4616" y="1228"/>
                      <a:pt x="4616" y="655"/>
                      <a:pt x="4298" y="241"/>
                    </a:cubicBezTo>
                    <a:cubicBezTo>
                      <a:pt x="4108" y="81"/>
                      <a:pt x="3879" y="1"/>
                      <a:pt x="3652" y="1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2" name="Google Shape;362;p33"/>
              <p:cNvSpPr/>
              <p:nvPr/>
            </p:nvSpPr>
            <p:spPr>
              <a:xfrm>
                <a:off x="6147358" y="2106592"/>
                <a:ext cx="71974" cy="75731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4757" extrusionOk="0">
                    <a:moveTo>
                      <a:pt x="3516" y="0"/>
                    </a:moveTo>
                    <a:cubicBezTo>
                      <a:pt x="3246" y="0"/>
                      <a:pt x="2972" y="112"/>
                      <a:pt x="2770" y="331"/>
                    </a:cubicBezTo>
                    <a:lnTo>
                      <a:pt x="0" y="3069"/>
                    </a:lnTo>
                    <a:lnTo>
                      <a:pt x="1560" y="4756"/>
                    </a:lnTo>
                    <a:lnTo>
                      <a:pt x="4171" y="1668"/>
                    </a:lnTo>
                    <a:cubicBezTo>
                      <a:pt x="4521" y="1286"/>
                      <a:pt x="4521" y="682"/>
                      <a:pt x="4171" y="268"/>
                    </a:cubicBezTo>
                    <a:cubicBezTo>
                      <a:pt x="3991" y="88"/>
                      <a:pt x="3755" y="0"/>
                      <a:pt x="3516" y="0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3" name="Google Shape;363;p33"/>
              <p:cNvSpPr/>
              <p:nvPr/>
            </p:nvSpPr>
            <p:spPr>
              <a:xfrm>
                <a:off x="6159012" y="2021633"/>
                <a:ext cx="80094" cy="211863"/>
              </a:xfrm>
              <a:custGeom>
                <a:avLst/>
                <a:gdLst/>
                <a:ahLst/>
                <a:cxnLst/>
                <a:rect l="l" t="t" r="r" b="b"/>
                <a:pathLst>
                  <a:path w="5031" h="13308" extrusionOk="0">
                    <a:moveTo>
                      <a:pt x="3916" y="1"/>
                    </a:moveTo>
                    <a:lnTo>
                      <a:pt x="2070" y="5636"/>
                    </a:lnTo>
                    <a:lnTo>
                      <a:pt x="0" y="13212"/>
                    </a:lnTo>
                    <a:lnTo>
                      <a:pt x="1178" y="13308"/>
                    </a:lnTo>
                    <a:lnTo>
                      <a:pt x="5030" y="7259"/>
                    </a:lnTo>
                    <a:lnTo>
                      <a:pt x="5030" y="64"/>
                    </a:lnTo>
                    <a:lnTo>
                      <a:pt x="3916" y="1"/>
                    </a:lnTo>
                    <a:close/>
                  </a:path>
                </a:pathLst>
              </a:custGeom>
              <a:solidFill>
                <a:srgbClr val="364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4" name="Google Shape;364;p33"/>
              <p:cNvSpPr/>
              <p:nvPr/>
            </p:nvSpPr>
            <p:spPr>
              <a:xfrm>
                <a:off x="6114909" y="2022397"/>
                <a:ext cx="187538" cy="211227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13268" extrusionOk="0">
                    <a:moveTo>
                      <a:pt x="7757" y="1"/>
                    </a:moveTo>
                    <a:cubicBezTo>
                      <a:pt x="7577" y="1"/>
                      <a:pt x="7402" y="80"/>
                      <a:pt x="7291" y="239"/>
                    </a:cubicBezTo>
                    <a:lnTo>
                      <a:pt x="224" y="9058"/>
                    </a:lnTo>
                    <a:cubicBezTo>
                      <a:pt x="1" y="9312"/>
                      <a:pt x="1" y="9694"/>
                      <a:pt x="224" y="9949"/>
                    </a:cubicBezTo>
                    <a:lnTo>
                      <a:pt x="3471" y="13005"/>
                    </a:lnTo>
                    <a:cubicBezTo>
                      <a:pt x="3614" y="13180"/>
                      <a:pt x="3821" y="13268"/>
                      <a:pt x="4028" y="13268"/>
                    </a:cubicBezTo>
                    <a:cubicBezTo>
                      <a:pt x="4235" y="13268"/>
                      <a:pt x="4442" y="13180"/>
                      <a:pt x="4585" y="13005"/>
                    </a:cubicBezTo>
                    <a:lnTo>
                      <a:pt x="11620" y="4250"/>
                    </a:lnTo>
                    <a:cubicBezTo>
                      <a:pt x="11780" y="4028"/>
                      <a:pt x="11780" y="3709"/>
                      <a:pt x="11620" y="3486"/>
                    </a:cubicBezTo>
                    <a:lnTo>
                      <a:pt x="8246" y="239"/>
                    </a:lnTo>
                    <a:cubicBezTo>
                      <a:pt x="8119" y="80"/>
                      <a:pt x="7936" y="1"/>
                      <a:pt x="7757" y="1"/>
                    </a:cubicBezTo>
                    <a:close/>
                  </a:path>
                </a:pathLst>
              </a:custGeom>
              <a:solidFill>
                <a:srgbClr val="05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5" name="Google Shape;365;p33"/>
              <p:cNvSpPr/>
              <p:nvPr/>
            </p:nvSpPr>
            <p:spPr>
              <a:xfrm>
                <a:off x="6098191" y="2021760"/>
                <a:ext cx="187538" cy="210733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13237" extrusionOk="0">
                    <a:moveTo>
                      <a:pt x="7736" y="1"/>
                    </a:moveTo>
                    <a:cubicBezTo>
                      <a:pt x="7561" y="1"/>
                      <a:pt x="7386" y="72"/>
                      <a:pt x="7259" y="216"/>
                    </a:cubicBezTo>
                    <a:lnTo>
                      <a:pt x="191" y="9034"/>
                    </a:lnTo>
                    <a:cubicBezTo>
                      <a:pt x="0" y="9289"/>
                      <a:pt x="0" y="9671"/>
                      <a:pt x="191" y="9925"/>
                    </a:cubicBezTo>
                    <a:lnTo>
                      <a:pt x="3438" y="12950"/>
                    </a:lnTo>
                    <a:cubicBezTo>
                      <a:pt x="3582" y="13141"/>
                      <a:pt x="3789" y="13236"/>
                      <a:pt x="3999" y="13236"/>
                    </a:cubicBezTo>
                    <a:cubicBezTo>
                      <a:pt x="4210" y="13236"/>
                      <a:pt x="4425" y="13141"/>
                      <a:pt x="4584" y="12950"/>
                    </a:cubicBezTo>
                    <a:lnTo>
                      <a:pt x="11588" y="4195"/>
                    </a:lnTo>
                    <a:cubicBezTo>
                      <a:pt x="11779" y="4004"/>
                      <a:pt x="11779" y="3686"/>
                      <a:pt x="11588" y="3463"/>
                    </a:cubicBezTo>
                    <a:lnTo>
                      <a:pt x="8214" y="216"/>
                    </a:lnTo>
                    <a:cubicBezTo>
                      <a:pt x="8086" y="72"/>
                      <a:pt x="7911" y="1"/>
                      <a:pt x="77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6" name="Google Shape;366;p33"/>
              <p:cNvSpPr/>
              <p:nvPr/>
            </p:nvSpPr>
            <p:spPr>
              <a:xfrm>
                <a:off x="6075375" y="2108184"/>
                <a:ext cx="57280" cy="111647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7013" extrusionOk="0">
                    <a:moveTo>
                      <a:pt x="2509" y="1"/>
                    </a:moveTo>
                    <a:cubicBezTo>
                      <a:pt x="2038" y="1"/>
                      <a:pt x="1690" y="314"/>
                      <a:pt x="1370" y="868"/>
                    </a:cubicBezTo>
                    <a:cubicBezTo>
                      <a:pt x="701" y="1919"/>
                      <a:pt x="287" y="3097"/>
                      <a:pt x="128" y="4338"/>
                    </a:cubicBezTo>
                    <a:cubicBezTo>
                      <a:pt x="1" y="5357"/>
                      <a:pt x="446" y="6407"/>
                      <a:pt x="1306" y="7012"/>
                    </a:cubicBezTo>
                    <a:lnTo>
                      <a:pt x="2165" y="6949"/>
                    </a:lnTo>
                    <a:cubicBezTo>
                      <a:pt x="3566" y="4306"/>
                      <a:pt x="2898" y="2555"/>
                      <a:pt x="2898" y="2555"/>
                    </a:cubicBezTo>
                    <a:lnTo>
                      <a:pt x="3502" y="1186"/>
                    </a:lnTo>
                    <a:cubicBezTo>
                      <a:pt x="3598" y="613"/>
                      <a:pt x="3184" y="104"/>
                      <a:pt x="2643" y="9"/>
                    </a:cubicBezTo>
                    <a:cubicBezTo>
                      <a:pt x="2597" y="3"/>
                      <a:pt x="2553" y="1"/>
                      <a:pt x="2509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7" name="Google Shape;367;p33"/>
              <p:cNvSpPr/>
              <p:nvPr/>
            </p:nvSpPr>
            <p:spPr>
              <a:xfrm>
                <a:off x="5458514" y="2028734"/>
                <a:ext cx="357818" cy="505810"/>
              </a:xfrm>
              <a:custGeom>
                <a:avLst/>
                <a:gdLst/>
                <a:ahLst/>
                <a:cxnLst/>
                <a:rect l="l" t="t" r="r" b="b"/>
                <a:pathLst>
                  <a:path w="22476" h="31772" extrusionOk="0">
                    <a:moveTo>
                      <a:pt x="12416" y="0"/>
                    </a:moveTo>
                    <a:lnTo>
                      <a:pt x="8309" y="319"/>
                    </a:lnTo>
                    <a:cubicBezTo>
                      <a:pt x="8309" y="319"/>
                      <a:pt x="4553" y="1178"/>
                      <a:pt x="1879" y="2547"/>
                    </a:cubicBezTo>
                    <a:cubicBezTo>
                      <a:pt x="192" y="3375"/>
                      <a:pt x="1" y="5221"/>
                      <a:pt x="223" y="7100"/>
                    </a:cubicBezTo>
                    <a:lnTo>
                      <a:pt x="1592" y="31772"/>
                    </a:lnTo>
                    <a:lnTo>
                      <a:pt x="20916" y="31772"/>
                    </a:lnTo>
                    <a:lnTo>
                      <a:pt x="22285" y="7959"/>
                    </a:lnTo>
                    <a:cubicBezTo>
                      <a:pt x="22476" y="5317"/>
                      <a:pt x="20916" y="2770"/>
                      <a:pt x="18433" y="1911"/>
                    </a:cubicBezTo>
                    <a:cubicBezTo>
                      <a:pt x="15663" y="987"/>
                      <a:pt x="13912" y="64"/>
                      <a:pt x="12416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8" name="Google Shape;368;p33"/>
              <p:cNvSpPr/>
              <p:nvPr/>
            </p:nvSpPr>
            <p:spPr>
              <a:xfrm>
                <a:off x="5806741" y="2154947"/>
                <a:ext cx="6591" cy="11556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7259" fill="none" extrusionOk="0">
                    <a:moveTo>
                      <a:pt x="0" y="7259"/>
                    </a:moveTo>
                    <a:lnTo>
                      <a:pt x="414" y="0"/>
                    </a:lnTo>
                  </a:path>
                </a:pathLst>
              </a:custGeom>
              <a:solidFill>
                <a:srgbClr val="351C75"/>
              </a:solidFill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9" name="Google Shape;369;p33"/>
              <p:cNvSpPr/>
              <p:nvPr/>
            </p:nvSpPr>
            <p:spPr>
              <a:xfrm>
                <a:off x="5555335" y="2033797"/>
                <a:ext cx="189559" cy="5269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3310" extrusionOk="0">
                    <a:moveTo>
                      <a:pt x="2228" y="1"/>
                    </a:moveTo>
                    <a:lnTo>
                      <a:pt x="0" y="606"/>
                    </a:lnTo>
                    <a:cubicBezTo>
                      <a:pt x="0" y="606"/>
                      <a:pt x="1406" y="3310"/>
                      <a:pt x="6337" y="3310"/>
                    </a:cubicBezTo>
                    <a:cubicBezTo>
                      <a:pt x="6756" y="3310"/>
                      <a:pt x="7201" y="3290"/>
                      <a:pt x="7672" y="3248"/>
                    </a:cubicBezTo>
                    <a:cubicBezTo>
                      <a:pt x="11906" y="2866"/>
                      <a:pt x="10219" y="829"/>
                      <a:pt x="10219" y="829"/>
                    </a:cubicBezTo>
                    <a:lnTo>
                      <a:pt x="8118" y="65"/>
                    </a:lnTo>
                    <a:lnTo>
                      <a:pt x="2228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0" name="Google Shape;370;p33"/>
              <p:cNvSpPr/>
              <p:nvPr/>
            </p:nvSpPr>
            <p:spPr>
              <a:xfrm>
                <a:off x="5240559" y="2259363"/>
                <a:ext cx="218454" cy="280781"/>
              </a:xfrm>
              <a:custGeom>
                <a:avLst/>
                <a:gdLst/>
                <a:ahLst/>
                <a:cxnLst/>
                <a:rect l="l" t="t" r="r" b="b"/>
                <a:pathLst>
                  <a:path w="13722" h="17637" extrusionOk="0">
                    <a:moveTo>
                      <a:pt x="3725" y="0"/>
                    </a:moveTo>
                    <a:lnTo>
                      <a:pt x="1" y="6845"/>
                    </a:lnTo>
                    <a:lnTo>
                      <a:pt x="11047" y="17637"/>
                    </a:lnTo>
                    <a:lnTo>
                      <a:pt x="13721" y="14708"/>
                    </a:lnTo>
                    <a:lnTo>
                      <a:pt x="3725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1" name="Google Shape;371;p33"/>
              <p:cNvSpPr/>
              <p:nvPr/>
            </p:nvSpPr>
            <p:spPr>
              <a:xfrm>
                <a:off x="5415939" y="2435826"/>
                <a:ext cx="197169" cy="148199"/>
              </a:xfrm>
              <a:custGeom>
                <a:avLst/>
                <a:gdLst/>
                <a:ahLst/>
                <a:cxnLst/>
                <a:rect l="l" t="t" r="r" b="b"/>
                <a:pathLst>
                  <a:path w="12385" h="9309" extrusionOk="0">
                    <a:moveTo>
                      <a:pt x="7258" y="0"/>
                    </a:moveTo>
                    <a:cubicBezTo>
                      <a:pt x="7087" y="0"/>
                      <a:pt x="6910" y="57"/>
                      <a:pt x="6749" y="187"/>
                    </a:cubicBezTo>
                    <a:lnTo>
                      <a:pt x="2547" y="3466"/>
                    </a:lnTo>
                    <a:lnTo>
                      <a:pt x="0" y="6554"/>
                    </a:lnTo>
                    <a:cubicBezTo>
                      <a:pt x="1582" y="7919"/>
                      <a:pt x="2780" y="8325"/>
                      <a:pt x="3655" y="8325"/>
                    </a:cubicBezTo>
                    <a:cubicBezTo>
                      <a:pt x="4066" y="8325"/>
                      <a:pt x="4406" y="8236"/>
                      <a:pt x="4680" y="8114"/>
                    </a:cubicBezTo>
                    <a:cubicBezTo>
                      <a:pt x="4776" y="8145"/>
                      <a:pt x="4903" y="8209"/>
                      <a:pt x="4999" y="8241"/>
                    </a:cubicBezTo>
                    <a:lnTo>
                      <a:pt x="8532" y="9260"/>
                    </a:lnTo>
                    <a:cubicBezTo>
                      <a:pt x="8623" y="9293"/>
                      <a:pt x="8715" y="9308"/>
                      <a:pt x="8806" y="9308"/>
                    </a:cubicBezTo>
                    <a:cubicBezTo>
                      <a:pt x="9065" y="9308"/>
                      <a:pt x="9306" y="9177"/>
                      <a:pt x="9424" y="8941"/>
                    </a:cubicBezTo>
                    <a:cubicBezTo>
                      <a:pt x="9519" y="8687"/>
                      <a:pt x="9583" y="8337"/>
                      <a:pt x="8882" y="7986"/>
                    </a:cubicBezTo>
                    <a:lnTo>
                      <a:pt x="8882" y="7986"/>
                    </a:lnTo>
                    <a:lnTo>
                      <a:pt x="9583" y="8336"/>
                    </a:lnTo>
                    <a:cubicBezTo>
                      <a:pt x="9664" y="8369"/>
                      <a:pt x="9751" y="8385"/>
                      <a:pt x="9838" y="8385"/>
                    </a:cubicBezTo>
                    <a:cubicBezTo>
                      <a:pt x="10095" y="8385"/>
                      <a:pt x="10355" y="8248"/>
                      <a:pt x="10474" y="7986"/>
                    </a:cubicBezTo>
                    <a:cubicBezTo>
                      <a:pt x="10633" y="7668"/>
                      <a:pt x="10442" y="7286"/>
                      <a:pt x="10060" y="7031"/>
                    </a:cubicBezTo>
                    <a:lnTo>
                      <a:pt x="10060" y="7031"/>
                    </a:lnTo>
                    <a:lnTo>
                      <a:pt x="10570" y="7222"/>
                    </a:lnTo>
                    <a:cubicBezTo>
                      <a:pt x="10661" y="7261"/>
                      <a:pt x="10757" y="7279"/>
                      <a:pt x="10851" y="7279"/>
                    </a:cubicBezTo>
                    <a:cubicBezTo>
                      <a:pt x="11148" y="7279"/>
                      <a:pt x="11428" y="7099"/>
                      <a:pt x="11525" y="6808"/>
                    </a:cubicBezTo>
                    <a:cubicBezTo>
                      <a:pt x="11652" y="6458"/>
                      <a:pt x="11461" y="6076"/>
                      <a:pt x="11143" y="5917"/>
                    </a:cubicBezTo>
                    <a:lnTo>
                      <a:pt x="10379" y="5503"/>
                    </a:lnTo>
                    <a:lnTo>
                      <a:pt x="11270" y="5726"/>
                    </a:lnTo>
                    <a:cubicBezTo>
                      <a:pt x="11349" y="5750"/>
                      <a:pt x="11430" y="5762"/>
                      <a:pt x="11510" y="5762"/>
                    </a:cubicBezTo>
                    <a:cubicBezTo>
                      <a:pt x="11853" y="5762"/>
                      <a:pt x="12186" y="5552"/>
                      <a:pt x="12289" y="5217"/>
                    </a:cubicBezTo>
                    <a:cubicBezTo>
                      <a:pt x="12384" y="4835"/>
                      <a:pt x="12225" y="4453"/>
                      <a:pt x="11875" y="4293"/>
                    </a:cubicBezTo>
                    <a:lnTo>
                      <a:pt x="7609" y="2129"/>
                    </a:lnTo>
                    <a:lnTo>
                      <a:pt x="8023" y="1174"/>
                    </a:lnTo>
                    <a:cubicBezTo>
                      <a:pt x="8289" y="569"/>
                      <a:pt x="7801" y="0"/>
                      <a:pt x="7258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2" name="Google Shape;372;p33"/>
              <p:cNvSpPr/>
              <p:nvPr/>
            </p:nvSpPr>
            <p:spPr>
              <a:xfrm>
                <a:off x="5545192" y="2506710"/>
                <a:ext cx="40055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1179" fill="none" extrusionOk="0">
                    <a:moveTo>
                      <a:pt x="2515" y="1179"/>
                    </a:moveTo>
                    <a:lnTo>
                      <a:pt x="0" y="1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3" name="Google Shape;373;p33"/>
              <p:cNvSpPr/>
              <p:nvPr/>
            </p:nvSpPr>
            <p:spPr>
              <a:xfrm>
                <a:off x="5535560" y="2530529"/>
                <a:ext cx="39036" cy="16238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1020" fill="none" extrusionOk="0">
                    <a:moveTo>
                      <a:pt x="2452" y="1020"/>
                    </a:moveTo>
                    <a:lnTo>
                      <a:pt x="0" y="1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4" name="Google Shape;374;p33"/>
              <p:cNvSpPr/>
              <p:nvPr/>
            </p:nvSpPr>
            <p:spPr>
              <a:xfrm>
                <a:off x="5528459" y="2551323"/>
                <a:ext cx="32970" cy="12672"/>
              </a:xfrm>
              <a:custGeom>
                <a:avLst/>
                <a:gdLst/>
                <a:ahLst/>
                <a:cxnLst/>
                <a:rect l="l" t="t" r="r" b="b"/>
                <a:pathLst>
                  <a:path w="2071" h="796" fill="none" extrusionOk="0">
                    <a:moveTo>
                      <a:pt x="2070" y="796"/>
                    </a:moveTo>
                    <a:lnTo>
                      <a:pt x="1" y="0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5" name="Google Shape;375;p33"/>
              <p:cNvSpPr/>
              <p:nvPr/>
            </p:nvSpPr>
            <p:spPr>
              <a:xfrm>
                <a:off x="5217250" y="2085925"/>
                <a:ext cx="332473" cy="299694"/>
              </a:xfrm>
              <a:custGeom>
                <a:avLst/>
                <a:gdLst/>
                <a:ahLst/>
                <a:cxnLst/>
                <a:rect l="l" t="t" r="r" b="b"/>
                <a:pathLst>
                  <a:path w="20884" h="18825" extrusionOk="0">
                    <a:moveTo>
                      <a:pt x="16342" y="1"/>
                    </a:moveTo>
                    <a:cubicBezTo>
                      <a:pt x="15241" y="1"/>
                      <a:pt x="14149" y="445"/>
                      <a:pt x="13371" y="1311"/>
                    </a:cubicBezTo>
                    <a:lnTo>
                      <a:pt x="1433" y="12994"/>
                    </a:lnTo>
                    <a:cubicBezTo>
                      <a:pt x="0" y="14554"/>
                      <a:pt x="287" y="17037"/>
                      <a:pt x="2069" y="18215"/>
                    </a:cubicBezTo>
                    <a:cubicBezTo>
                      <a:pt x="2671" y="18625"/>
                      <a:pt x="3355" y="18824"/>
                      <a:pt x="4035" y="18824"/>
                    </a:cubicBezTo>
                    <a:cubicBezTo>
                      <a:pt x="4939" y="18824"/>
                      <a:pt x="5836" y="18473"/>
                      <a:pt x="6526" y="17801"/>
                    </a:cubicBezTo>
                    <a:lnTo>
                      <a:pt x="19197" y="6850"/>
                    </a:lnTo>
                    <a:cubicBezTo>
                      <a:pt x="20884" y="5131"/>
                      <a:pt x="20725" y="2362"/>
                      <a:pt x="18846" y="865"/>
                    </a:cubicBezTo>
                    <a:cubicBezTo>
                      <a:pt x="18110" y="285"/>
                      <a:pt x="17223" y="1"/>
                      <a:pt x="16342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6" name="Google Shape;376;p33"/>
              <p:cNvSpPr/>
              <p:nvPr/>
            </p:nvSpPr>
            <p:spPr>
              <a:xfrm>
                <a:off x="5339912" y="2051040"/>
                <a:ext cx="223517" cy="249864"/>
              </a:xfrm>
              <a:custGeom>
                <a:avLst/>
                <a:gdLst/>
                <a:ahLst/>
                <a:cxnLst/>
                <a:rect l="l" t="t" r="r" b="b"/>
                <a:pathLst>
                  <a:path w="14040" h="15695" extrusionOk="0">
                    <a:moveTo>
                      <a:pt x="12066" y="0"/>
                    </a:moveTo>
                    <a:cubicBezTo>
                      <a:pt x="12066" y="0"/>
                      <a:pt x="5444" y="1305"/>
                      <a:pt x="0" y="8182"/>
                    </a:cubicBezTo>
                    <a:lnTo>
                      <a:pt x="5762" y="15695"/>
                    </a:lnTo>
                    <a:lnTo>
                      <a:pt x="14039" y="9773"/>
                    </a:lnTo>
                    <a:lnTo>
                      <a:pt x="12066" y="0"/>
                    </a:ln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7" name="Google Shape;377;p33"/>
              <p:cNvSpPr/>
              <p:nvPr/>
            </p:nvSpPr>
            <p:spPr>
              <a:xfrm>
                <a:off x="5476251" y="2214256"/>
                <a:ext cx="76543" cy="54749"/>
              </a:xfrm>
              <a:custGeom>
                <a:avLst/>
                <a:gdLst/>
                <a:ahLst/>
                <a:cxnLst/>
                <a:rect l="l" t="t" r="r" b="b"/>
                <a:pathLst>
                  <a:path w="4808" h="3439" fill="none" extrusionOk="0">
                    <a:moveTo>
                      <a:pt x="1" y="3438"/>
                    </a:moveTo>
                    <a:lnTo>
                      <a:pt x="4808" y="0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8" name="Google Shape;378;p33"/>
              <p:cNvSpPr/>
              <p:nvPr/>
            </p:nvSpPr>
            <p:spPr>
              <a:xfrm>
                <a:off x="5711958" y="1703831"/>
                <a:ext cx="78056" cy="103400"/>
              </a:xfrm>
              <a:custGeom>
                <a:avLst/>
                <a:gdLst/>
                <a:ahLst/>
                <a:cxnLst/>
                <a:rect l="l" t="t" r="r" b="b"/>
                <a:pathLst>
                  <a:path w="4903" h="6495" extrusionOk="0">
                    <a:moveTo>
                      <a:pt x="2674" y="0"/>
                    </a:moveTo>
                    <a:lnTo>
                      <a:pt x="0" y="414"/>
                    </a:lnTo>
                    <a:lnTo>
                      <a:pt x="3088" y="6495"/>
                    </a:lnTo>
                    <a:cubicBezTo>
                      <a:pt x="4903" y="1974"/>
                      <a:pt x="2674" y="0"/>
                      <a:pt x="2674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9" name="Google Shape;379;p33"/>
              <p:cNvSpPr/>
              <p:nvPr/>
            </p:nvSpPr>
            <p:spPr>
              <a:xfrm>
                <a:off x="5494497" y="1712381"/>
                <a:ext cx="99357" cy="193173"/>
              </a:xfrm>
              <a:custGeom>
                <a:avLst/>
                <a:gdLst/>
                <a:ahLst/>
                <a:cxnLst/>
                <a:rect l="l" t="t" r="r" b="b"/>
                <a:pathLst>
                  <a:path w="6241" h="12134" extrusionOk="0">
                    <a:moveTo>
                      <a:pt x="3677" y="0"/>
                    </a:moveTo>
                    <a:cubicBezTo>
                      <a:pt x="3172" y="0"/>
                      <a:pt x="1108" y="220"/>
                      <a:pt x="606" y="3761"/>
                    </a:cubicBezTo>
                    <a:cubicBezTo>
                      <a:pt x="1" y="7772"/>
                      <a:pt x="2993" y="10192"/>
                      <a:pt x="6240" y="12134"/>
                    </a:cubicBezTo>
                    <a:lnTo>
                      <a:pt x="3789" y="5"/>
                    </a:lnTo>
                    <a:cubicBezTo>
                      <a:pt x="3789" y="5"/>
                      <a:pt x="3749" y="0"/>
                      <a:pt x="3677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0" name="Google Shape;380;p33"/>
              <p:cNvSpPr/>
              <p:nvPr/>
            </p:nvSpPr>
            <p:spPr>
              <a:xfrm>
                <a:off x="5522376" y="1672401"/>
                <a:ext cx="238720" cy="244308"/>
              </a:xfrm>
              <a:custGeom>
                <a:avLst/>
                <a:gdLst/>
                <a:ahLst/>
                <a:cxnLst/>
                <a:rect l="l" t="t" r="r" b="b"/>
                <a:pathLst>
                  <a:path w="14995" h="15346" extrusionOk="0">
                    <a:moveTo>
                      <a:pt x="7482" y="1"/>
                    </a:moveTo>
                    <a:cubicBezTo>
                      <a:pt x="3343" y="1"/>
                      <a:pt x="1" y="3439"/>
                      <a:pt x="1" y="7673"/>
                    </a:cubicBezTo>
                    <a:cubicBezTo>
                      <a:pt x="1" y="11907"/>
                      <a:pt x="3343" y="15345"/>
                      <a:pt x="7482" y="15345"/>
                    </a:cubicBezTo>
                    <a:cubicBezTo>
                      <a:pt x="11652" y="15345"/>
                      <a:pt x="14995" y="11907"/>
                      <a:pt x="14995" y="7673"/>
                    </a:cubicBezTo>
                    <a:cubicBezTo>
                      <a:pt x="14995" y="3439"/>
                      <a:pt x="11652" y="1"/>
                      <a:pt x="7482" y="1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>
                <a:off x="5712961" y="1807005"/>
                <a:ext cx="68950" cy="60783"/>
              </a:xfrm>
              <a:custGeom>
                <a:avLst/>
                <a:gdLst/>
                <a:ahLst/>
                <a:cxnLst/>
                <a:rect l="l" t="t" r="r" b="b"/>
                <a:pathLst>
                  <a:path w="4331" h="3818" extrusionOk="0">
                    <a:moveTo>
                      <a:pt x="2162" y="0"/>
                    </a:moveTo>
                    <a:cubicBezTo>
                      <a:pt x="1460" y="0"/>
                      <a:pt x="794" y="389"/>
                      <a:pt x="478" y="1065"/>
                    </a:cubicBezTo>
                    <a:cubicBezTo>
                      <a:pt x="1" y="2020"/>
                      <a:pt x="383" y="3135"/>
                      <a:pt x="1338" y="3612"/>
                    </a:cubicBezTo>
                    <a:cubicBezTo>
                      <a:pt x="1607" y="3751"/>
                      <a:pt x="1896" y="3818"/>
                      <a:pt x="2181" y="3818"/>
                    </a:cubicBezTo>
                    <a:cubicBezTo>
                      <a:pt x="2873" y="3818"/>
                      <a:pt x="3546" y="3429"/>
                      <a:pt x="3885" y="2752"/>
                    </a:cubicBezTo>
                    <a:cubicBezTo>
                      <a:pt x="4330" y="1797"/>
                      <a:pt x="3948" y="683"/>
                      <a:pt x="3025" y="206"/>
                    </a:cubicBezTo>
                    <a:cubicBezTo>
                      <a:pt x="2746" y="66"/>
                      <a:pt x="2451" y="0"/>
                      <a:pt x="2162" y="0"/>
                    </a:cubicBezTo>
                    <a:close/>
                  </a:path>
                </a:pathLst>
              </a:custGeom>
              <a:solidFill>
                <a:srgbClr val="DD81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2" name="Google Shape;382;p33"/>
              <p:cNvSpPr/>
              <p:nvPr/>
            </p:nvSpPr>
            <p:spPr>
              <a:xfrm>
                <a:off x="5588277" y="1843721"/>
                <a:ext cx="98338" cy="205272"/>
              </a:xfrm>
              <a:custGeom>
                <a:avLst/>
                <a:gdLst/>
                <a:ahLst/>
                <a:cxnLst/>
                <a:rect l="l" t="t" r="r" b="b"/>
                <a:pathLst>
                  <a:path w="6177" h="12894" extrusionOk="0">
                    <a:moveTo>
                      <a:pt x="446" y="1"/>
                    </a:moveTo>
                    <a:lnTo>
                      <a:pt x="0" y="11875"/>
                    </a:lnTo>
                    <a:lnTo>
                      <a:pt x="6176" y="12894"/>
                    </a:lnTo>
                    <a:lnTo>
                      <a:pt x="6081" y="4617"/>
                    </a:lnTo>
                    <a:lnTo>
                      <a:pt x="446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3" name="Google Shape;383;p33"/>
              <p:cNvSpPr/>
              <p:nvPr/>
            </p:nvSpPr>
            <p:spPr>
              <a:xfrm>
                <a:off x="5616666" y="1916723"/>
                <a:ext cx="71465" cy="67421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4235" extrusionOk="0">
                    <a:moveTo>
                      <a:pt x="0" y="0"/>
                    </a:moveTo>
                    <a:lnTo>
                      <a:pt x="4361" y="4234"/>
                    </a:lnTo>
                    <a:lnTo>
                      <a:pt x="4489" y="76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4" name="Google Shape;384;p33"/>
              <p:cNvSpPr/>
              <p:nvPr/>
            </p:nvSpPr>
            <p:spPr>
              <a:xfrm>
                <a:off x="5567276" y="1703847"/>
                <a:ext cx="206005" cy="238816"/>
              </a:xfrm>
              <a:custGeom>
                <a:avLst/>
                <a:gdLst/>
                <a:ahLst/>
                <a:cxnLst/>
                <a:rect l="l" t="t" r="r" b="b"/>
                <a:pathLst>
                  <a:path w="12940" h="15001" extrusionOk="0">
                    <a:moveTo>
                      <a:pt x="6865" y="0"/>
                    </a:moveTo>
                    <a:cubicBezTo>
                      <a:pt x="3337" y="0"/>
                      <a:pt x="0" y="3307"/>
                      <a:pt x="1192" y="9200"/>
                    </a:cubicBezTo>
                    <a:cubicBezTo>
                      <a:pt x="2306" y="14834"/>
                      <a:pt x="6126" y="14898"/>
                      <a:pt x="6126" y="14898"/>
                    </a:cubicBezTo>
                    <a:cubicBezTo>
                      <a:pt x="6554" y="14967"/>
                      <a:pt x="6960" y="15001"/>
                      <a:pt x="7344" y="15001"/>
                    </a:cubicBezTo>
                    <a:cubicBezTo>
                      <a:pt x="9955" y="15001"/>
                      <a:pt x="11541" y="13458"/>
                      <a:pt x="12207" y="11237"/>
                    </a:cubicBezTo>
                    <a:cubicBezTo>
                      <a:pt x="12939" y="8658"/>
                      <a:pt x="11284" y="2005"/>
                      <a:pt x="11284" y="2005"/>
                    </a:cubicBezTo>
                    <a:cubicBezTo>
                      <a:pt x="10024" y="648"/>
                      <a:pt x="8426" y="0"/>
                      <a:pt x="6865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5" name="Google Shape;385;p33"/>
              <p:cNvSpPr/>
              <p:nvPr/>
            </p:nvSpPr>
            <p:spPr>
              <a:xfrm>
                <a:off x="5567499" y="1740181"/>
                <a:ext cx="74506" cy="11013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6918" extrusionOk="0">
                    <a:moveTo>
                      <a:pt x="1429" y="0"/>
                    </a:moveTo>
                    <a:cubicBezTo>
                      <a:pt x="977" y="0"/>
                      <a:pt x="655" y="490"/>
                      <a:pt x="382" y="2493"/>
                    </a:cubicBezTo>
                    <a:cubicBezTo>
                      <a:pt x="0" y="5326"/>
                      <a:pt x="987" y="5772"/>
                      <a:pt x="987" y="5772"/>
                    </a:cubicBezTo>
                    <a:lnTo>
                      <a:pt x="2229" y="6918"/>
                    </a:lnTo>
                    <a:cubicBezTo>
                      <a:pt x="2229" y="6918"/>
                      <a:pt x="4680" y="1283"/>
                      <a:pt x="2037" y="169"/>
                    </a:cubicBezTo>
                    <a:cubicBezTo>
                      <a:pt x="1811" y="78"/>
                      <a:pt x="1610" y="0"/>
                      <a:pt x="1429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6" name="Google Shape;386;p33"/>
              <p:cNvSpPr/>
              <p:nvPr/>
            </p:nvSpPr>
            <p:spPr>
              <a:xfrm>
                <a:off x="5543664" y="1818787"/>
                <a:ext cx="73901" cy="62980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3956" extrusionOk="0">
                    <a:moveTo>
                      <a:pt x="2197" y="1"/>
                    </a:moveTo>
                    <a:cubicBezTo>
                      <a:pt x="1991" y="1"/>
                      <a:pt x="1777" y="33"/>
                      <a:pt x="1561" y="102"/>
                    </a:cubicBezTo>
                    <a:cubicBezTo>
                      <a:pt x="542" y="453"/>
                      <a:pt x="1" y="1567"/>
                      <a:pt x="351" y="2617"/>
                    </a:cubicBezTo>
                    <a:cubicBezTo>
                      <a:pt x="639" y="3498"/>
                      <a:pt x="1423" y="3955"/>
                      <a:pt x="2208" y="3955"/>
                    </a:cubicBezTo>
                    <a:cubicBezTo>
                      <a:pt x="2899" y="3955"/>
                      <a:pt x="3591" y="3602"/>
                      <a:pt x="3948" y="2872"/>
                    </a:cubicBezTo>
                    <a:cubicBezTo>
                      <a:pt x="4642" y="1485"/>
                      <a:pt x="3594" y="1"/>
                      <a:pt x="2197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7" name="Google Shape;387;p33"/>
              <p:cNvSpPr/>
              <p:nvPr/>
            </p:nvSpPr>
            <p:spPr>
              <a:xfrm>
                <a:off x="5564458" y="1837639"/>
                <a:ext cx="29404" cy="2181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370" fill="none" extrusionOk="0">
                    <a:moveTo>
                      <a:pt x="0" y="255"/>
                    </a:moveTo>
                    <a:cubicBezTo>
                      <a:pt x="828" y="1"/>
                      <a:pt x="1687" y="510"/>
                      <a:pt x="1846" y="1370"/>
                    </a:cubicBez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>
                <a:off x="5721575" y="1838658"/>
                <a:ext cx="10666" cy="27892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752" fill="none" extrusionOk="0">
                    <a:moveTo>
                      <a:pt x="224" y="0"/>
                    </a:moveTo>
                    <a:lnTo>
                      <a:pt x="638" y="1433"/>
                    </a:lnTo>
                    <a:cubicBezTo>
                      <a:pt x="669" y="1529"/>
                      <a:pt x="606" y="1624"/>
                      <a:pt x="510" y="1656"/>
                    </a:cubicBezTo>
                    <a:lnTo>
                      <a:pt x="1" y="1751"/>
                    </a:lnTo>
                  </a:path>
                </a:pathLst>
              </a:custGeom>
              <a:noFill/>
              <a:ln w="3975" cap="rnd" cmpd="sng">
                <a:solidFill>
                  <a:srgbClr val="1E0B0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9" name="Google Shape;389;p33"/>
              <p:cNvSpPr/>
              <p:nvPr/>
            </p:nvSpPr>
            <p:spPr>
              <a:xfrm>
                <a:off x="5677121" y="1823914"/>
                <a:ext cx="17608" cy="15188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954" extrusionOk="0">
                    <a:moveTo>
                      <a:pt x="452" y="0"/>
                    </a:moveTo>
                    <a:cubicBezTo>
                      <a:pt x="218" y="0"/>
                      <a:pt x="23" y="211"/>
                      <a:pt x="23" y="449"/>
                    </a:cubicBezTo>
                    <a:cubicBezTo>
                      <a:pt x="1" y="740"/>
                      <a:pt x="231" y="953"/>
                      <a:pt x="481" y="953"/>
                    </a:cubicBezTo>
                    <a:cubicBezTo>
                      <a:pt x="585" y="953"/>
                      <a:pt x="693" y="916"/>
                      <a:pt x="787" y="831"/>
                    </a:cubicBezTo>
                    <a:cubicBezTo>
                      <a:pt x="1106" y="544"/>
                      <a:pt x="946" y="35"/>
                      <a:pt x="501" y="3"/>
                    </a:cubicBezTo>
                    <a:cubicBezTo>
                      <a:pt x="484" y="1"/>
                      <a:pt x="468" y="0"/>
                      <a:pt x="452" y="0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0" name="Google Shape;390;p33"/>
              <p:cNvSpPr/>
              <p:nvPr/>
            </p:nvSpPr>
            <p:spPr>
              <a:xfrm>
                <a:off x="5739981" y="1822943"/>
                <a:ext cx="17098" cy="14137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88" extrusionOk="0">
                    <a:moveTo>
                      <a:pt x="500" y="1"/>
                    </a:moveTo>
                    <a:cubicBezTo>
                      <a:pt x="277" y="1"/>
                      <a:pt x="55" y="160"/>
                      <a:pt x="23" y="414"/>
                    </a:cubicBezTo>
                    <a:cubicBezTo>
                      <a:pt x="0" y="682"/>
                      <a:pt x="229" y="888"/>
                      <a:pt x="466" y="888"/>
                    </a:cubicBezTo>
                    <a:cubicBezTo>
                      <a:pt x="567" y="888"/>
                      <a:pt x="669" y="850"/>
                      <a:pt x="755" y="765"/>
                    </a:cubicBezTo>
                    <a:cubicBezTo>
                      <a:pt x="1073" y="510"/>
                      <a:pt x="882" y="32"/>
                      <a:pt x="500" y="1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1" name="Google Shape;391;p33"/>
              <p:cNvSpPr/>
              <p:nvPr/>
            </p:nvSpPr>
            <p:spPr>
              <a:xfrm>
                <a:off x="5641997" y="1773776"/>
                <a:ext cx="57296" cy="24342"/>
              </a:xfrm>
              <a:custGeom>
                <a:avLst/>
                <a:gdLst/>
                <a:ahLst/>
                <a:cxnLst/>
                <a:rect l="l" t="t" r="r" b="b"/>
                <a:pathLst>
                  <a:path w="3599" h="1529" extrusionOk="0">
                    <a:moveTo>
                      <a:pt x="2443" y="1"/>
                    </a:moveTo>
                    <a:cubicBezTo>
                      <a:pt x="2240" y="1"/>
                      <a:pt x="2038" y="32"/>
                      <a:pt x="1847" y="96"/>
                    </a:cubicBezTo>
                    <a:cubicBezTo>
                      <a:pt x="1115" y="383"/>
                      <a:pt x="478" y="892"/>
                      <a:pt x="1" y="1529"/>
                    </a:cubicBezTo>
                    <a:lnTo>
                      <a:pt x="3598" y="383"/>
                    </a:lnTo>
                    <a:cubicBezTo>
                      <a:pt x="3259" y="128"/>
                      <a:pt x="2848" y="1"/>
                      <a:pt x="2443" y="1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2" name="Google Shape;392;p33"/>
              <p:cNvSpPr/>
              <p:nvPr/>
            </p:nvSpPr>
            <p:spPr>
              <a:xfrm>
                <a:off x="5731208" y="1772327"/>
                <a:ext cx="29914" cy="1564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983" extrusionOk="0">
                    <a:moveTo>
                      <a:pt x="794" y="0"/>
                    </a:moveTo>
                    <a:cubicBezTo>
                      <a:pt x="492" y="0"/>
                      <a:pt x="205" y="148"/>
                      <a:pt x="1" y="378"/>
                    </a:cubicBezTo>
                    <a:lnTo>
                      <a:pt x="1879" y="983"/>
                    </a:lnTo>
                    <a:cubicBezTo>
                      <a:pt x="1879" y="983"/>
                      <a:pt x="1561" y="187"/>
                      <a:pt x="1019" y="28"/>
                    </a:cubicBezTo>
                    <a:cubicBezTo>
                      <a:pt x="944" y="9"/>
                      <a:pt x="869" y="0"/>
                      <a:pt x="794" y="0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3" name="Google Shape;393;p33"/>
              <p:cNvSpPr/>
              <p:nvPr/>
            </p:nvSpPr>
            <p:spPr>
              <a:xfrm>
                <a:off x="5685082" y="1871600"/>
                <a:ext cx="41583" cy="17608"/>
              </a:xfrm>
              <a:custGeom>
                <a:avLst/>
                <a:gdLst/>
                <a:ahLst/>
                <a:cxnLst/>
                <a:rect l="l" t="t" r="r" b="b"/>
                <a:pathLst>
                  <a:path w="2612" h="110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62" y="862"/>
                      <a:pt x="906" y="1105"/>
                      <a:pt x="1403" y="1105"/>
                    </a:cubicBezTo>
                    <a:cubicBezTo>
                      <a:pt x="2045" y="1105"/>
                      <a:pt x="2611" y="701"/>
                      <a:pt x="2611" y="701"/>
                    </a:cubicBezTo>
                    <a:cubicBezTo>
                      <a:pt x="1688" y="669"/>
                      <a:pt x="797" y="415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4" name="Google Shape;394;p33"/>
              <p:cNvSpPr/>
              <p:nvPr/>
            </p:nvSpPr>
            <p:spPr>
              <a:xfrm>
                <a:off x="5552294" y="1660715"/>
                <a:ext cx="226558" cy="99691"/>
              </a:xfrm>
              <a:custGeom>
                <a:avLst/>
                <a:gdLst/>
                <a:ahLst/>
                <a:cxnLst/>
                <a:rect l="l" t="t" r="r" b="b"/>
                <a:pathLst>
                  <a:path w="14231" h="6262" extrusionOk="0">
                    <a:moveTo>
                      <a:pt x="3823" y="0"/>
                    </a:moveTo>
                    <a:cubicBezTo>
                      <a:pt x="2872" y="0"/>
                      <a:pt x="1957" y="201"/>
                      <a:pt x="1210" y="767"/>
                    </a:cubicBezTo>
                    <a:cubicBezTo>
                      <a:pt x="414" y="1340"/>
                      <a:pt x="0" y="2295"/>
                      <a:pt x="159" y="3250"/>
                    </a:cubicBezTo>
                    <a:cubicBezTo>
                      <a:pt x="318" y="4014"/>
                      <a:pt x="796" y="4810"/>
                      <a:pt x="2197" y="5223"/>
                    </a:cubicBezTo>
                    <a:cubicBezTo>
                      <a:pt x="2197" y="5223"/>
                      <a:pt x="3388" y="6261"/>
                      <a:pt x="6234" y="6261"/>
                    </a:cubicBezTo>
                    <a:cubicBezTo>
                      <a:pt x="7051" y="6261"/>
                      <a:pt x="8004" y="6176"/>
                      <a:pt x="9105" y="5956"/>
                    </a:cubicBezTo>
                    <a:cubicBezTo>
                      <a:pt x="14039" y="4969"/>
                      <a:pt x="14230" y="1626"/>
                      <a:pt x="13625" y="448"/>
                    </a:cubicBezTo>
                    <a:lnTo>
                      <a:pt x="13625" y="448"/>
                    </a:lnTo>
                    <a:cubicBezTo>
                      <a:pt x="13625" y="448"/>
                      <a:pt x="12505" y="1313"/>
                      <a:pt x="10589" y="1313"/>
                    </a:cubicBezTo>
                    <a:cubicBezTo>
                      <a:pt x="10066" y="1313"/>
                      <a:pt x="9485" y="1249"/>
                      <a:pt x="8850" y="1085"/>
                    </a:cubicBezTo>
                    <a:cubicBezTo>
                      <a:pt x="7729" y="789"/>
                      <a:pt x="5707" y="0"/>
                      <a:pt x="3823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5" name="Google Shape;395;p33"/>
              <p:cNvSpPr/>
              <p:nvPr/>
            </p:nvSpPr>
            <p:spPr>
              <a:xfrm>
                <a:off x="5025136" y="2616699"/>
                <a:ext cx="204270" cy="517480"/>
              </a:xfrm>
              <a:custGeom>
                <a:avLst/>
                <a:gdLst/>
                <a:ahLst/>
                <a:cxnLst/>
                <a:rect l="l" t="t" r="r" b="b"/>
                <a:pathLst>
                  <a:path w="12831" h="32505" fill="none" extrusionOk="0">
                    <a:moveTo>
                      <a:pt x="4967" y="1"/>
                    </a:moveTo>
                    <a:lnTo>
                      <a:pt x="7864" y="1"/>
                    </a:lnTo>
                    <a:cubicBezTo>
                      <a:pt x="10602" y="1"/>
                      <a:pt x="12830" y="2229"/>
                      <a:pt x="12830" y="4999"/>
                    </a:cubicBezTo>
                    <a:lnTo>
                      <a:pt x="12830" y="32504"/>
                    </a:lnTo>
                    <a:lnTo>
                      <a:pt x="1" y="32504"/>
                    </a:lnTo>
                    <a:lnTo>
                      <a:pt x="1" y="4999"/>
                    </a:lnTo>
                    <a:cubicBezTo>
                      <a:pt x="1" y="2229"/>
                      <a:pt x="2229" y="1"/>
                      <a:pt x="4967" y="1"/>
                    </a:cubicBezTo>
                    <a:close/>
                  </a:path>
                </a:pathLst>
              </a:custGeom>
              <a:noFill/>
              <a:ln w="28650" cap="flat" cmpd="sng">
                <a:solidFill>
                  <a:srgbClr val="101010"/>
                </a:solidFill>
                <a:prstDash val="solid"/>
                <a:miter lim="3183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6" name="Google Shape;396;p33"/>
              <p:cNvSpPr/>
              <p:nvPr/>
            </p:nvSpPr>
            <p:spPr>
              <a:xfrm>
                <a:off x="4970397" y="3662594"/>
                <a:ext cx="104419" cy="94867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5959" extrusionOk="0">
                    <a:moveTo>
                      <a:pt x="3287" y="0"/>
                    </a:moveTo>
                    <a:cubicBezTo>
                      <a:pt x="1942" y="0"/>
                      <a:pt x="709" y="919"/>
                      <a:pt x="383" y="2279"/>
                    </a:cubicBezTo>
                    <a:cubicBezTo>
                      <a:pt x="1" y="3903"/>
                      <a:pt x="1019" y="5494"/>
                      <a:pt x="2611" y="5876"/>
                    </a:cubicBezTo>
                    <a:cubicBezTo>
                      <a:pt x="2842" y="5932"/>
                      <a:pt x="3074" y="5958"/>
                      <a:pt x="3302" y="5958"/>
                    </a:cubicBezTo>
                    <a:cubicBezTo>
                      <a:pt x="4648" y="5958"/>
                      <a:pt x="5882" y="5036"/>
                      <a:pt x="6208" y="3648"/>
                    </a:cubicBezTo>
                    <a:cubicBezTo>
                      <a:pt x="6559" y="2056"/>
                      <a:pt x="5572" y="464"/>
                      <a:pt x="3980" y="82"/>
                    </a:cubicBezTo>
                    <a:cubicBezTo>
                      <a:pt x="3748" y="27"/>
                      <a:pt x="3516" y="0"/>
                      <a:pt x="3287" y="0"/>
                    </a:cubicBez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7" name="Google Shape;397;p33"/>
              <p:cNvSpPr/>
              <p:nvPr/>
            </p:nvSpPr>
            <p:spPr>
              <a:xfrm>
                <a:off x="5179738" y="3662498"/>
                <a:ext cx="104419" cy="95042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5970" extrusionOk="0">
                    <a:moveTo>
                      <a:pt x="3279" y="1"/>
                    </a:moveTo>
                    <a:cubicBezTo>
                      <a:pt x="2515" y="1"/>
                      <a:pt x="1751" y="295"/>
                      <a:pt x="1178" y="884"/>
                    </a:cubicBezTo>
                    <a:cubicBezTo>
                      <a:pt x="0" y="2030"/>
                      <a:pt x="0" y="3940"/>
                      <a:pt x="1178" y="5086"/>
                    </a:cubicBezTo>
                    <a:cubicBezTo>
                      <a:pt x="1751" y="5675"/>
                      <a:pt x="2515" y="5970"/>
                      <a:pt x="3279" y="5970"/>
                    </a:cubicBezTo>
                    <a:cubicBezTo>
                      <a:pt x="4043" y="5970"/>
                      <a:pt x="4807" y="5675"/>
                      <a:pt x="5380" y="5086"/>
                    </a:cubicBezTo>
                    <a:cubicBezTo>
                      <a:pt x="6558" y="3940"/>
                      <a:pt x="6558" y="2030"/>
                      <a:pt x="5380" y="884"/>
                    </a:cubicBezTo>
                    <a:cubicBezTo>
                      <a:pt x="4807" y="295"/>
                      <a:pt x="4043" y="1"/>
                      <a:pt x="3279" y="1"/>
                    </a:cubicBez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8" name="Google Shape;398;p33"/>
              <p:cNvSpPr/>
              <p:nvPr/>
            </p:nvSpPr>
            <p:spPr>
              <a:xfrm>
                <a:off x="4881187" y="2983683"/>
                <a:ext cx="492135" cy="715110"/>
              </a:xfrm>
              <a:custGeom>
                <a:avLst/>
                <a:gdLst/>
                <a:ahLst/>
                <a:cxnLst/>
                <a:rect l="l" t="t" r="r" b="b"/>
                <a:pathLst>
                  <a:path w="30913" h="44919" extrusionOk="0">
                    <a:moveTo>
                      <a:pt x="5253" y="0"/>
                    </a:moveTo>
                    <a:cubicBezTo>
                      <a:pt x="2356" y="0"/>
                      <a:pt x="1" y="2356"/>
                      <a:pt x="1" y="5253"/>
                    </a:cubicBezTo>
                    <a:lnTo>
                      <a:pt x="1" y="39634"/>
                    </a:lnTo>
                    <a:cubicBezTo>
                      <a:pt x="1" y="42563"/>
                      <a:pt x="2356" y="44919"/>
                      <a:pt x="5253" y="44919"/>
                    </a:cubicBezTo>
                    <a:lnTo>
                      <a:pt x="25660" y="44919"/>
                    </a:lnTo>
                    <a:cubicBezTo>
                      <a:pt x="28588" y="44919"/>
                      <a:pt x="30912" y="42563"/>
                      <a:pt x="30912" y="39634"/>
                    </a:cubicBezTo>
                    <a:lnTo>
                      <a:pt x="30912" y="5253"/>
                    </a:lnTo>
                    <a:cubicBezTo>
                      <a:pt x="30912" y="2356"/>
                      <a:pt x="28588" y="0"/>
                      <a:pt x="25660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9" name="Google Shape;399;p33"/>
              <p:cNvSpPr/>
              <p:nvPr/>
            </p:nvSpPr>
            <p:spPr>
              <a:xfrm>
                <a:off x="4965843" y="3096713"/>
                <a:ext cx="17751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31040" fill="none" extrusionOk="0">
                    <a:moveTo>
                      <a:pt x="0" y="0"/>
                    </a:moveTo>
                    <a:lnTo>
                      <a:pt x="1114" y="0"/>
                    </a:lnTo>
                    <a:lnTo>
                      <a:pt x="1114" y="31039"/>
                    </a:lnTo>
                    <a:lnTo>
                      <a:pt x="0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00" name="Google Shape;400;p33"/>
              <p:cNvSpPr/>
              <p:nvPr/>
            </p:nvSpPr>
            <p:spPr>
              <a:xfrm>
                <a:off x="5061136" y="3096713"/>
                <a:ext cx="18260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31040" fill="none" extrusionOk="0">
                    <a:moveTo>
                      <a:pt x="0" y="0"/>
                    </a:moveTo>
                    <a:lnTo>
                      <a:pt x="1146" y="0"/>
                    </a:lnTo>
                    <a:lnTo>
                      <a:pt x="1146" y="31039"/>
                    </a:lnTo>
                    <a:lnTo>
                      <a:pt x="0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01" name="Google Shape;401;p33"/>
              <p:cNvSpPr/>
              <p:nvPr/>
            </p:nvSpPr>
            <p:spPr>
              <a:xfrm>
                <a:off x="5156922" y="3096713"/>
                <a:ext cx="17767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1040" fill="none" extrusionOk="0">
                    <a:moveTo>
                      <a:pt x="1" y="0"/>
                    </a:moveTo>
                    <a:lnTo>
                      <a:pt x="1115" y="0"/>
                    </a:lnTo>
                    <a:lnTo>
                      <a:pt x="1115" y="31039"/>
                    </a:lnTo>
                    <a:lnTo>
                      <a:pt x="1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02" name="Google Shape;402;p33"/>
              <p:cNvSpPr/>
              <p:nvPr/>
            </p:nvSpPr>
            <p:spPr>
              <a:xfrm>
                <a:off x="5252214" y="3096713"/>
                <a:ext cx="18260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31040" fill="none" extrusionOk="0">
                    <a:moveTo>
                      <a:pt x="1" y="0"/>
                    </a:moveTo>
                    <a:lnTo>
                      <a:pt x="1147" y="0"/>
                    </a:lnTo>
                    <a:lnTo>
                      <a:pt x="1147" y="31039"/>
                    </a:lnTo>
                    <a:lnTo>
                      <a:pt x="1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403" name="Google Shape;403;p33"/>
          <p:cNvSpPr/>
          <p:nvPr/>
        </p:nvSpPr>
        <p:spPr>
          <a:xfrm>
            <a:off x="4572000" y="3757154"/>
            <a:ext cx="4281047" cy="16"/>
          </a:xfrm>
          <a:custGeom>
            <a:avLst/>
            <a:gdLst/>
            <a:ahLst/>
            <a:cxnLst/>
            <a:rect l="l" t="t" r="r" b="b"/>
            <a:pathLst>
              <a:path w="268910" h="1" fill="none" extrusionOk="0">
                <a:moveTo>
                  <a:pt x="0" y="1"/>
                </a:moveTo>
                <a:lnTo>
                  <a:pt x="268910" y="1"/>
                </a:lnTo>
              </a:path>
            </a:pathLst>
          </a:custGeom>
          <a:noFill/>
          <a:ln w="95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4" name="图片 3" descr="e0dbd4e5fe8b1f4aa763ada057a913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422525"/>
            <a:ext cx="1153795" cy="268986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732905" y="2357120"/>
            <a:ext cx="704215" cy="203200"/>
          </a:xfrm>
          <a:prstGeom prst="rect">
            <a:avLst/>
          </a:prstGeom>
          <a:solidFill>
            <a:srgbClr val="D9D2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2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2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" grpId="0"/>
      <p:bldP spid="297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58"/>
          <p:cNvSpPr txBox="1"/>
          <p:nvPr>
            <p:ph type="title"/>
          </p:nvPr>
        </p:nvSpPr>
        <p:spPr>
          <a:xfrm>
            <a:off x="1991025" y="383955"/>
            <a:ext cx="51621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SOLUTIONS</a:t>
            </a:r>
            <a:endParaRPr lang="en-US" altLang="en-GB"/>
          </a:p>
        </p:txBody>
      </p:sp>
      <p:sp>
        <p:nvSpPr>
          <p:cNvPr id="1128" name="Google Shape;1128;p58"/>
          <p:cNvSpPr txBox="1"/>
          <p:nvPr/>
        </p:nvSpPr>
        <p:spPr>
          <a:xfrm>
            <a:off x="5621655" y="1201420"/>
            <a:ext cx="3133725" cy="136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Add </a:t>
            </a:r>
            <a:r>
              <a:rPr lang="en-US" sz="1300" b="1">
                <a:solidFill>
                  <a:schemeClr val="accent4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road acccess restriction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 on the identified congestion hotspot (industrial area in Kwun Tong starting from Hoi Yuen Road), to reduce the numbers of private cars on road in peak hours.</a:t>
            </a:r>
            <a:endParaRPr lang="en-US" sz="13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9" name="Google Shape;1129;p58"/>
          <p:cNvSpPr txBox="1"/>
          <p:nvPr/>
        </p:nvSpPr>
        <p:spPr>
          <a:xfrm>
            <a:off x="5673725" y="2971800"/>
            <a:ext cx="3081020" cy="2107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Promote using </a:t>
            </a:r>
            <a:r>
              <a:rPr lang="en-US" sz="1300" b="1">
                <a:solidFill>
                  <a:schemeClr val="accent4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e-scooters</a:t>
            </a:r>
            <a:r>
              <a:rPr lang="en-US" sz="1300">
                <a:solidFill>
                  <a:schemeClr val="accent4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300" b="1">
                <a:solidFill>
                  <a:schemeClr val="accent4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+ multiple transport modes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 in a journey. </a:t>
            </a:r>
            <a:endParaRPr lang="en-US" sz="13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→ Set 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e-scooters </a:t>
            </a:r>
            <a:r>
              <a:rPr lang="en-US" sz="1300" b="1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renting service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 in the car parks. </a:t>
            </a:r>
            <a:endParaRPr lang="en-US" sz="13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→ Introduce an </a:t>
            </a:r>
            <a:r>
              <a:rPr lang="en-US" sz="1300" b="1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app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 helping e-scooter users to plan their journey.</a:t>
            </a:r>
            <a:endParaRPr lang="en-US" sz="13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0" name="Google Shape;1130;p58"/>
          <p:cNvSpPr txBox="1"/>
          <p:nvPr/>
        </p:nvSpPr>
        <p:spPr>
          <a:xfrm>
            <a:off x="469265" y="2058035"/>
            <a:ext cx="2447925" cy="2120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Set up some </a:t>
            </a:r>
            <a:r>
              <a:rPr lang="en-US" sz="1300" b="1">
                <a:solidFill>
                  <a:schemeClr val="accent4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new car parks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 fa</a:t>
            </a:r>
            <a:r>
              <a:rPr lang="en-US" altLang="zh-CN" sz="1300">
                <a:solidFill>
                  <a:srgbClr val="20124D"/>
                </a:solidFill>
                <a:latin typeface="Lato"/>
                <a:ea typeface="宋体" panose="02010600030101010101" pitchFamily="2" charset="-122"/>
                <a:cs typeface="Lato"/>
                <a:sym typeface="Lato"/>
              </a:rPr>
              <a:t>r from the 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congestion roads and near the Green Way Network 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  <a:hlinkClick r:id="" action="ppaction://hlinkshowjump?jump=nextslide"/>
              </a:rPr>
              <a:t>(an example)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lang="en-US" sz="13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132" name="Google Shape;1132;p58"/>
          <p:cNvGrpSpPr/>
          <p:nvPr/>
        </p:nvGrpSpPr>
        <p:grpSpPr>
          <a:xfrm flipH="1">
            <a:off x="2870835" y="1320165"/>
            <a:ext cx="2698750" cy="2625725"/>
            <a:chOff x="3041054" y="1260513"/>
            <a:chExt cx="2694664" cy="2618700"/>
          </a:xfrm>
        </p:grpSpPr>
        <p:sp>
          <p:nvSpPr>
            <p:cNvPr id="1133" name="Google Shape;1133;p58"/>
            <p:cNvSpPr/>
            <p:nvPr/>
          </p:nvSpPr>
          <p:spPr>
            <a:xfrm rot="-2418500">
              <a:off x="3700804" y="2134347"/>
              <a:ext cx="1444580" cy="44677"/>
            </a:xfrm>
            <a:prstGeom prst="rect">
              <a:avLst/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5" name="Google Shape;1135;p58"/>
            <p:cNvSpPr/>
            <p:nvPr/>
          </p:nvSpPr>
          <p:spPr>
            <a:xfrm rot="2189777">
              <a:off x="3729315" y="2974311"/>
              <a:ext cx="1444591" cy="44643"/>
            </a:xfrm>
            <a:prstGeom prst="rect">
              <a:avLst/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6" name="Google Shape;1136;p58"/>
            <p:cNvSpPr/>
            <p:nvPr/>
          </p:nvSpPr>
          <p:spPr>
            <a:xfrm>
              <a:off x="3422876" y="1721038"/>
              <a:ext cx="1141500" cy="86400"/>
            </a:xfrm>
            <a:prstGeom prst="rect">
              <a:avLst/>
            </a:pr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7" name="Google Shape;1137;p58"/>
            <p:cNvSpPr/>
            <p:nvPr/>
          </p:nvSpPr>
          <p:spPr>
            <a:xfrm>
              <a:off x="4291218" y="2506850"/>
              <a:ext cx="1444500" cy="86400"/>
            </a:xfrm>
            <a:prstGeom prst="rect">
              <a:avLst/>
            </a:pr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8" name="Google Shape;1138;p58"/>
            <p:cNvSpPr/>
            <p:nvPr/>
          </p:nvSpPr>
          <p:spPr>
            <a:xfrm>
              <a:off x="3041054" y="3350163"/>
              <a:ext cx="1777800" cy="86400"/>
            </a:xfrm>
            <a:prstGeom prst="rect">
              <a:avLst/>
            </a:pr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0" name="Google Shape;1140;p58"/>
            <p:cNvSpPr/>
            <p:nvPr/>
          </p:nvSpPr>
          <p:spPr>
            <a:xfrm rot="10800000">
              <a:off x="4465445" y="1260588"/>
              <a:ext cx="971700" cy="971700"/>
            </a:xfrm>
            <a:prstGeom prst="ellipse">
              <a:avLst/>
            </a:pr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1" name="Google Shape;1141;p58"/>
            <p:cNvSpPr/>
            <p:nvPr/>
          </p:nvSpPr>
          <p:spPr>
            <a:xfrm>
              <a:off x="4465438" y="1260513"/>
              <a:ext cx="971700" cy="971700"/>
            </a:xfrm>
            <a:prstGeom prst="donut">
              <a:avLst>
                <a:gd name="adj" fmla="val 6050"/>
              </a:avLst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2" name="Google Shape;1142;p58"/>
            <p:cNvSpPr/>
            <p:nvPr/>
          </p:nvSpPr>
          <p:spPr>
            <a:xfrm rot="10800000">
              <a:off x="3413995" y="2064238"/>
              <a:ext cx="971700" cy="971700"/>
            </a:xfrm>
            <a:prstGeom prst="ellipse">
              <a:avLst/>
            </a:pr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3" name="Google Shape;1143;p58"/>
            <p:cNvSpPr/>
            <p:nvPr/>
          </p:nvSpPr>
          <p:spPr>
            <a:xfrm>
              <a:off x="3413988" y="2064163"/>
              <a:ext cx="971700" cy="971700"/>
            </a:xfrm>
            <a:prstGeom prst="donut">
              <a:avLst>
                <a:gd name="adj" fmla="val 6050"/>
              </a:avLst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4" name="Google Shape;1144;p58"/>
            <p:cNvSpPr/>
            <p:nvPr/>
          </p:nvSpPr>
          <p:spPr>
            <a:xfrm rot="10800000">
              <a:off x="4475445" y="2907513"/>
              <a:ext cx="971700" cy="971700"/>
            </a:xfrm>
            <a:prstGeom prst="ellipse">
              <a:avLst/>
            </a:pr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5" name="Google Shape;1145;p58"/>
            <p:cNvSpPr/>
            <p:nvPr/>
          </p:nvSpPr>
          <p:spPr>
            <a:xfrm>
              <a:off x="4475438" y="2907438"/>
              <a:ext cx="971700" cy="971700"/>
            </a:xfrm>
            <a:prstGeom prst="donut">
              <a:avLst>
                <a:gd name="adj" fmla="val 6050"/>
              </a:avLst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48" name="Google Shape;1148;p58"/>
          <p:cNvSpPr txBox="1"/>
          <p:nvPr/>
        </p:nvSpPr>
        <p:spPr>
          <a:xfrm>
            <a:off x="4528873" y="1541048"/>
            <a:ext cx="9477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1</a:t>
            </a:r>
            <a:endParaRPr sz="1600">
              <a:solidFill>
                <a:srgbClr val="20124D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149" name="Google Shape;1149;p58"/>
          <p:cNvSpPr txBox="1"/>
          <p:nvPr/>
        </p:nvSpPr>
        <p:spPr>
          <a:xfrm>
            <a:off x="2518695" y="2345373"/>
            <a:ext cx="10440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 2</a:t>
            </a:r>
            <a:endParaRPr sz="1600">
              <a:solidFill>
                <a:srgbClr val="20124D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151" name="Google Shape;1151;p58"/>
          <p:cNvSpPr txBox="1"/>
          <p:nvPr/>
        </p:nvSpPr>
        <p:spPr>
          <a:xfrm>
            <a:off x="4813303" y="3235278"/>
            <a:ext cx="10440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3</a:t>
            </a:r>
            <a:endParaRPr sz="1600">
              <a:solidFill>
                <a:srgbClr val="20124D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122" name="Google Shape;1122;p57"/>
          <p:cNvSpPr/>
          <p:nvPr/>
        </p:nvSpPr>
        <p:spPr>
          <a:xfrm>
            <a:off x="3427654" y="3254662"/>
            <a:ext cx="437911" cy="40926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18" name="Google Shape;618;p43"/>
          <p:cNvGrpSpPr/>
          <p:nvPr/>
        </p:nvGrpSpPr>
        <p:grpSpPr>
          <a:xfrm>
            <a:off x="3433589" y="1541407"/>
            <a:ext cx="426068" cy="391597"/>
            <a:chOff x="1487200" y="4421025"/>
            <a:chExt cx="483125" cy="439750"/>
          </a:xfrm>
        </p:grpSpPr>
        <p:sp>
          <p:nvSpPr>
            <p:cNvPr id="619" name="Google Shape;619;p43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0" name="Google Shape;620;p43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1" name="Google Shape;621;p43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2" name="Google Shape;622;p43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" name="椭圆 2"/>
          <p:cNvSpPr/>
          <p:nvPr/>
        </p:nvSpPr>
        <p:spPr>
          <a:xfrm>
            <a:off x="4481195" y="2392680"/>
            <a:ext cx="456565" cy="441325"/>
          </a:xfrm>
          <a:prstGeom prst="ellipse">
            <a:avLst/>
          </a:prstGeom>
          <a:solidFill>
            <a:srgbClr val="D9D2E9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528820" y="2397125"/>
            <a:ext cx="4565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chemeClr val="accent5"/>
                </a:solidFill>
              </a:rPr>
              <a:t>P</a:t>
            </a:r>
            <a:endParaRPr lang="en-US" altLang="zh-CN" sz="2400" b="1">
              <a:solidFill>
                <a:schemeClr val="accent5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27730" y="1597025"/>
            <a:ext cx="5251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chemeClr val="accent6"/>
                </a:solidFill>
              </a:rPr>
              <a:t>X</a:t>
            </a:r>
            <a:endParaRPr lang="en-US" altLang="zh-CN" sz="3200" b="1">
              <a:solidFill>
                <a:schemeClr val="accent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9" name="Google Shape;729;p47"/>
          <p:cNvGrpSpPr/>
          <p:nvPr/>
        </p:nvGrpSpPr>
        <p:grpSpPr>
          <a:xfrm>
            <a:off x="7333615" y="207010"/>
            <a:ext cx="1039495" cy="1922780"/>
            <a:chOff x="5637188" y="1073730"/>
            <a:chExt cx="1761951" cy="2996155"/>
          </a:xfrm>
        </p:grpSpPr>
        <p:grpSp>
          <p:nvGrpSpPr>
            <p:cNvPr id="730" name="Google Shape;730;p47"/>
            <p:cNvGrpSpPr/>
            <p:nvPr/>
          </p:nvGrpSpPr>
          <p:grpSpPr>
            <a:xfrm>
              <a:off x="5637188" y="1073730"/>
              <a:ext cx="1761951" cy="2996155"/>
              <a:chOff x="2265675" y="238125"/>
              <a:chExt cx="3057350" cy="5198950"/>
            </a:xfrm>
          </p:grpSpPr>
          <p:sp>
            <p:nvSpPr>
              <p:cNvPr id="731" name="Google Shape;731;p47"/>
              <p:cNvSpPr/>
              <p:nvPr/>
            </p:nvSpPr>
            <p:spPr>
              <a:xfrm>
                <a:off x="2265675" y="238125"/>
                <a:ext cx="3057350" cy="5198950"/>
              </a:xfrm>
              <a:custGeom>
                <a:avLst/>
                <a:gdLst/>
                <a:ahLst/>
                <a:cxnLst/>
                <a:rect l="l" t="t" r="r" b="b"/>
                <a:pathLst>
                  <a:path w="122294" h="207958" extrusionOk="0">
                    <a:moveTo>
                      <a:pt x="9670" y="0"/>
                    </a:moveTo>
                    <a:cubicBezTo>
                      <a:pt x="4323" y="0"/>
                      <a:pt x="0" y="4323"/>
                      <a:pt x="0" y="9670"/>
                    </a:cubicBezTo>
                    <a:lnTo>
                      <a:pt x="0" y="198288"/>
                    </a:lnTo>
                    <a:cubicBezTo>
                      <a:pt x="0" y="203634"/>
                      <a:pt x="4323" y="207957"/>
                      <a:pt x="9670" y="207957"/>
                    </a:cubicBezTo>
                    <a:lnTo>
                      <a:pt x="112624" y="207957"/>
                    </a:lnTo>
                    <a:cubicBezTo>
                      <a:pt x="117971" y="207957"/>
                      <a:pt x="122294" y="203634"/>
                      <a:pt x="122294" y="198288"/>
                    </a:cubicBezTo>
                    <a:lnTo>
                      <a:pt x="122294" y="9670"/>
                    </a:lnTo>
                    <a:cubicBezTo>
                      <a:pt x="122294" y="4323"/>
                      <a:pt x="117971" y="0"/>
                      <a:pt x="112624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2" name="Google Shape;732;p47"/>
              <p:cNvSpPr/>
              <p:nvPr/>
            </p:nvSpPr>
            <p:spPr>
              <a:xfrm>
                <a:off x="2265675" y="684625"/>
                <a:ext cx="3057350" cy="4510700"/>
              </a:xfrm>
              <a:custGeom>
                <a:avLst/>
                <a:gdLst/>
                <a:ahLst/>
                <a:cxnLst/>
                <a:rect l="l" t="t" r="r" b="b"/>
                <a:pathLst>
                  <a:path w="122294" h="180428" extrusionOk="0">
                    <a:moveTo>
                      <a:pt x="0" y="1"/>
                    </a:moveTo>
                    <a:lnTo>
                      <a:pt x="0" y="180428"/>
                    </a:lnTo>
                    <a:lnTo>
                      <a:pt x="122294" y="180428"/>
                    </a:lnTo>
                    <a:lnTo>
                      <a:pt x="122294" y="1"/>
                    </a:lnTo>
                    <a:close/>
                  </a:path>
                </a:pathLst>
              </a:custGeom>
              <a:solidFill>
                <a:srgbClr val="172F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3" name="Google Shape;733;p47"/>
              <p:cNvSpPr/>
              <p:nvPr/>
            </p:nvSpPr>
            <p:spPr>
              <a:xfrm>
                <a:off x="4156950" y="417300"/>
                <a:ext cx="128000" cy="128000"/>
              </a:xfrm>
              <a:custGeom>
                <a:avLst/>
                <a:gdLst/>
                <a:ahLst/>
                <a:cxnLst/>
                <a:rect l="l" t="t" r="r" b="b"/>
                <a:pathLst>
                  <a:path w="5120" h="5120" extrusionOk="0">
                    <a:moveTo>
                      <a:pt x="2617" y="0"/>
                    </a:moveTo>
                    <a:cubicBezTo>
                      <a:pt x="1138" y="0"/>
                      <a:pt x="0" y="1138"/>
                      <a:pt x="0" y="2503"/>
                    </a:cubicBezTo>
                    <a:cubicBezTo>
                      <a:pt x="0" y="3982"/>
                      <a:pt x="1138" y="5119"/>
                      <a:pt x="2617" y="5119"/>
                    </a:cubicBezTo>
                    <a:cubicBezTo>
                      <a:pt x="3982" y="5119"/>
                      <a:pt x="5120" y="3982"/>
                      <a:pt x="5120" y="2503"/>
                    </a:cubicBezTo>
                    <a:cubicBezTo>
                      <a:pt x="5120" y="1138"/>
                      <a:pt x="3982" y="0"/>
                      <a:pt x="2617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4" name="Google Shape;734;p47"/>
              <p:cNvSpPr/>
              <p:nvPr/>
            </p:nvSpPr>
            <p:spPr>
              <a:xfrm>
                <a:off x="3303725" y="417300"/>
                <a:ext cx="753700" cy="128000"/>
              </a:xfrm>
              <a:custGeom>
                <a:avLst/>
                <a:gdLst/>
                <a:ahLst/>
                <a:cxnLst/>
                <a:rect l="l" t="t" r="r" b="b"/>
                <a:pathLst>
                  <a:path w="30148" h="5120" extrusionOk="0">
                    <a:moveTo>
                      <a:pt x="2617" y="0"/>
                    </a:moveTo>
                    <a:cubicBezTo>
                      <a:pt x="1139" y="0"/>
                      <a:pt x="1" y="1138"/>
                      <a:pt x="1" y="2503"/>
                    </a:cubicBezTo>
                    <a:cubicBezTo>
                      <a:pt x="1" y="3982"/>
                      <a:pt x="1139" y="5119"/>
                      <a:pt x="2617" y="5119"/>
                    </a:cubicBezTo>
                    <a:lnTo>
                      <a:pt x="27645" y="5119"/>
                    </a:lnTo>
                    <a:cubicBezTo>
                      <a:pt x="29010" y="5119"/>
                      <a:pt x="30148" y="3982"/>
                      <a:pt x="30148" y="2503"/>
                    </a:cubicBezTo>
                    <a:cubicBezTo>
                      <a:pt x="30148" y="1138"/>
                      <a:pt x="29010" y="0"/>
                      <a:pt x="27645" y="0"/>
                    </a:cubicBezTo>
                    <a:close/>
                  </a:path>
                </a:pathLst>
              </a:custGeom>
              <a:solidFill>
                <a:srgbClr val="D9D2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pic>
          <p:nvPicPr>
            <p:cNvPr id="735" name="Google Shape;735;p47"/>
            <p:cNvPicPr preferRelativeResize="0"/>
            <p:nvPr/>
          </p:nvPicPr>
          <p:blipFill rotWithShape="1">
            <a:blip r:embed="rId1"/>
            <a:srcRect l="11762" t="502" r="11755" b="57981"/>
            <a:stretch>
              <a:fillRect/>
            </a:stretch>
          </p:blipFill>
          <p:spPr>
            <a:xfrm>
              <a:off x="5689450" y="1388600"/>
              <a:ext cx="1657500" cy="24798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" name="Google Shape;728;p47"/>
          <p:cNvSpPr txBox="1"/>
          <p:nvPr>
            <p:ph type="title"/>
          </p:nvPr>
        </p:nvSpPr>
        <p:spPr>
          <a:xfrm>
            <a:off x="2306955" y="320675"/>
            <a:ext cx="4204335" cy="939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800" b="1"/>
              <a:t>Smart Journey</a:t>
            </a:r>
            <a:br>
              <a:rPr lang="en-US" altLang="en-GB" sz="1800"/>
            </a:br>
            <a:r>
              <a:rPr lang="en-US" altLang="en-GB" sz="1800"/>
              <a:t>		  --Mobile App</a:t>
            </a:r>
            <a:endParaRPr lang="en-US" altLang="en-GB" sz="1800"/>
          </a:p>
        </p:txBody>
      </p:sp>
      <p:sp>
        <p:nvSpPr>
          <p:cNvPr id="583" name="Google Shape;583;p42"/>
          <p:cNvSpPr/>
          <p:nvPr/>
        </p:nvSpPr>
        <p:spPr>
          <a:xfrm flipH="1">
            <a:off x="4910256" y="1395157"/>
            <a:ext cx="950479" cy="604984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4" name="Google Shape;584;p42"/>
          <p:cNvSpPr/>
          <p:nvPr/>
        </p:nvSpPr>
        <p:spPr>
          <a:xfrm flipH="1">
            <a:off x="1356116" y="1395157"/>
            <a:ext cx="950479" cy="604984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7" name="Google Shape;587;p42"/>
          <p:cNvSpPr txBox="1"/>
          <p:nvPr/>
        </p:nvSpPr>
        <p:spPr>
          <a:xfrm>
            <a:off x="444500" y="2478405"/>
            <a:ext cx="2997835" cy="1724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200">
                <a:sym typeface="+mn-ea"/>
              </a:rPr>
              <a:t>   Using technology like image analysis, machine learning, AI on the real-time vacant parking space information, combining with the traffic congestion situation, help customers choose a right place to park.</a:t>
            </a:r>
            <a:endParaRPr lang="en-US" altLang="en-GB" sz="1200">
              <a:sym typeface="+mn-ea"/>
            </a:endParaRPr>
          </a:p>
        </p:txBody>
      </p:sp>
      <p:sp>
        <p:nvSpPr>
          <p:cNvPr id="588" name="Google Shape;588;p42"/>
          <p:cNvSpPr txBox="1"/>
          <p:nvPr/>
        </p:nvSpPr>
        <p:spPr>
          <a:xfrm>
            <a:off x="541020" y="2097405"/>
            <a:ext cx="2689225" cy="5575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800">
                <a:sym typeface="+mn-ea"/>
              </a:rPr>
              <a:t>Easy parking</a:t>
            </a:r>
            <a:endParaRPr lang="en-US" altLang="en-GB" sz="1800">
              <a:sym typeface="+mn-ea"/>
            </a:endParaRPr>
          </a:p>
        </p:txBody>
      </p:sp>
      <p:sp>
        <p:nvSpPr>
          <p:cNvPr id="589" name="Google Shape;589;p42"/>
          <p:cNvSpPr txBox="1"/>
          <p:nvPr/>
        </p:nvSpPr>
        <p:spPr>
          <a:xfrm>
            <a:off x="4001770" y="2478405"/>
            <a:ext cx="3975100" cy="219519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200">
                <a:sym typeface="+mn-ea"/>
              </a:rPr>
              <a:t>(1) E</a:t>
            </a:r>
            <a:r>
              <a:rPr lang="en-US" altLang="en-GB" sz="1200">
                <a:sym typeface="+mn-ea"/>
              </a:rPr>
              <a:t>-scooters rental service</a:t>
            </a:r>
            <a:endParaRPr lang="en-US" altLang="en-GB" sz="1200">
              <a:sym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200">
                <a:sym typeface="+mn-ea"/>
              </a:rPr>
              <a:t>(2) Journey planner combining other transport modes with e-scooters, and customers can choose the fastest or the properest way to get to the destination.</a:t>
            </a:r>
            <a:endParaRPr lang="en-US" altLang="en-GB" sz="1200">
              <a:sym typeface="+mn-ea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200">
                <a:sym typeface="+mn-ea"/>
              </a:rPr>
              <a:t> (3) Other services like e-scooters sales, maintenance, and license applying.</a:t>
            </a:r>
            <a:endParaRPr lang="en-US" altLang="en-GB" sz="1200">
              <a:sym typeface="+mn-ea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603375" y="1535430"/>
            <a:ext cx="456565" cy="4413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D9D2E9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626870" y="1520825"/>
            <a:ext cx="516890" cy="521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</a:extLst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accent5"/>
                </a:solidFill>
              </a:rPr>
              <a:t>P</a:t>
            </a:r>
            <a:endParaRPr lang="en-US" altLang="zh-CN" sz="2800" b="1">
              <a:solidFill>
                <a:schemeClr val="accent5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157153" y="1576070"/>
            <a:ext cx="54038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solidFill>
                  <a:schemeClr val="accent6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🛴</a:t>
            </a:r>
            <a:endParaRPr lang="en-GB" altLang="en-US" sz="2800" b="1">
              <a:solidFill>
                <a:schemeClr val="accent6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" name="Google Shape;588;p42"/>
          <p:cNvSpPr txBox="1"/>
          <p:nvPr/>
        </p:nvSpPr>
        <p:spPr>
          <a:xfrm>
            <a:off x="4373245" y="2098040"/>
            <a:ext cx="2689225" cy="5575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None/>
              <a:defRPr sz="22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800">
                <a:sym typeface="+mn-ea"/>
              </a:rPr>
              <a:t>E-scooter service</a:t>
            </a:r>
            <a:endParaRPr lang="en-US" altLang="en-GB" sz="18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84" grpId="0" animBg="1"/>
      <p:bldP spid="587" grpId="0"/>
      <p:bldP spid="588" grpId="0"/>
      <p:bldP spid="8" grpId="0" animBg="1"/>
      <p:bldP spid="7" grpId="0"/>
      <p:bldP spid="583" grpId="0" animBg="1"/>
      <p:bldP spid="589" grpId="0"/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618;p43"/>
          <p:cNvGrpSpPr/>
          <p:nvPr/>
        </p:nvGrpSpPr>
        <p:grpSpPr>
          <a:xfrm>
            <a:off x="1059815" y="957580"/>
            <a:ext cx="332105" cy="298450"/>
            <a:chOff x="1487200" y="4421025"/>
            <a:chExt cx="483125" cy="439750"/>
          </a:xfrm>
        </p:grpSpPr>
        <p:sp>
          <p:nvSpPr>
            <p:cNvPr id="39" name="Google Shape;619;p43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" name="Google Shape;620;p43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" name="Google Shape;621;p43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622;p43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" name="Google Shape;618;p43"/>
          <p:cNvGrpSpPr/>
          <p:nvPr/>
        </p:nvGrpSpPr>
        <p:grpSpPr>
          <a:xfrm>
            <a:off x="819150" y="1094105"/>
            <a:ext cx="423545" cy="364490"/>
            <a:chOff x="1487200" y="4421025"/>
            <a:chExt cx="483125" cy="439750"/>
          </a:xfrm>
        </p:grpSpPr>
        <p:sp>
          <p:nvSpPr>
            <p:cNvPr id="44" name="Google Shape;619;p43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" name="Google Shape;620;p43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" name="Google Shape;621;p43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" name="Google Shape;622;p43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" name="Google Shape;618;p43"/>
          <p:cNvGrpSpPr/>
          <p:nvPr/>
        </p:nvGrpSpPr>
        <p:grpSpPr>
          <a:xfrm>
            <a:off x="650875" y="1228090"/>
            <a:ext cx="356235" cy="350520"/>
            <a:chOff x="1487200" y="4421025"/>
            <a:chExt cx="483125" cy="439750"/>
          </a:xfrm>
        </p:grpSpPr>
        <p:sp>
          <p:nvSpPr>
            <p:cNvPr id="49" name="Google Shape;619;p43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" name="Google Shape;620;p43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" name="Google Shape;621;p43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" name="Google Shape;622;p43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" name="Google Shape;618;p43"/>
          <p:cNvGrpSpPr/>
          <p:nvPr/>
        </p:nvGrpSpPr>
        <p:grpSpPr>
          <a:xfrm>
            <a:off x="468630" y="1427480"/>
            <a:ext cx="398145" cy="330835"/>
            <a:chOff x="1487200" y="4421025"/>
            <a:chExt cx="483125" cy="439750"/>
          </a:xfrm>
        </p:grpSpPr>
        <p:sp>
          <p:nvSpPr>
            <p:cNvPr id="9" name="Google Shape;619;p43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" name="Google Shape;620;p43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" name="Google Shape;621;p43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" name="Google Shape;622;p43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95" name="Google Shape;895;p51"/>
          <p:cNvSpPr/>
          <p:nvPr/>
        </p:nvSpPr>
        <p:spPr>
          <a:xfrm rot="1696388" flipV="1">
            <a:off x="6390698" y="2438619"/>
            <a:ext cx="1908000" cy="72000"/>
          </a:xfrm>
          <a:prstGeom prst="roundRect">
            <a:avLst>
              <a:gd name="adj" fmla="val 28076"/>
            </a:avLst>
          </a:pr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96" name="Google Shape;896;p51"/>
          <p:cNvSpPr/>
          <p:nvPr/>
        </p:nvSpPr>
        <p:spPr>
          <a:xfrm>
            <a:off x="1621790" y="1682115"/>
            <a:ext cx="887730" cy="72000"/>
          </a:xfrm>
          <a:prstGeom prst="roundRect">
            <a:avLst>
              <a:gd name="adj" fmla="val 28076"/>
            </a:avLst>
          </a:pr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01" name="Google Shape;901;p51"/>
          <p:cNvSpPr txBox="1"/>
          <p:nvPr>
            <p:ph type="title"/>
          </p:nvPr>
        </p:nvSpPr>
        <p:spPr>
          <a:xfrm>
            <a:off x="2346960" y="241300"/>
            <a:ext cx="4284345" cy="7162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Model</a:t>
            </a:r>
            <a:endParaRPr lang="zh-CN" altLang="en-US">
              <a:ea typeface="宋体" panose="02010600030101010101" pitchFamily="2" charset="-122"/>
            </a:endParaRPr>
          </a:p>
        </p:txBody>
      </p:sp>
      <p:grpSp>
        <p:nvGrpSpPr>
          <p:cNvPr id="618" name="Google Shape;618;p43"/>
          <p:cNvGrpSpPr/>
          <p:nvPr/>
        </p:nvGrpSpPr>
        <p:grpSpPr>
          <a:xfrm>
            <a:off x="516255" y="1578610"/>
            <a:ext cx="585470" cy="490855"/>
            <a:chOff x="1487200" y="4421025"/>
            <a:chExt cx="483125" cy="439750"/>
          </a:xfrm>
        </p:grpSpPr>
        <p:sp>
          <p:nvSpPr>
            <p:cNvPr id="619" name="Google Shape;619;p43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0" name="Google Shape;620;p43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1" name="Google Shape;621;p43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2" name="Google Shape;622;p43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59" name="Google Shape;1159;p59"/>
          <p:cNvGrpSpPr/>
          <p:nvPr/>
        </p:nvGrpSpPr>
        <p:grpSpPr>
          <a:xfrm>
            <a:off x="2535555" y="1398270"/>
            <a:ext cx="1495425" cy="1071880"/>
            <a:chOff x="4166470" y="772941"/>
            <a:chExt cx="4890406" cy="3357660"/>
          </a:xfrm>
        </p:grpSpPr>
        <p:sp>
          <p:nvSpPr>
            <p:cNvPr id="1160" name="Google Shape;1160;p59"/>
            <p:cNvSpPr/>
            <p:nvPr/>
          </p:nvSpPr>
          <p:spPr>
            <a:xfrm flipH="1">
              <a:off x="6647861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1" name="Google Shape;1161;p59"/>
            <p:cNvSpPr/>
            <p:nvPr/>
          </p:nvSpPr>
          <p:spPr>
            <a:xfrm flipH="1">
              <a:off x="8711459" y="3150266"/>
              <a:ext cx="53972" cy="52295"/>
            </a:xfrm>
            <a:custGeom>
              <a:avLst/>
              <a:gdLst/>
              <a:ahLst/>
              <a:cxnLst/>
              <a:rect l="l" t="t" r="r" b="b"/>
              <a:pathLst>
                <a:path w="3122" h="3025" extrusionOk="0">
                  <a:moveTo>
                    <a:pt x="773" y="0"/>
                  </a:moveTo>
                  <a:cubicBezTo>
                    <a:pt x="355" y="0"/>
                    <a:pt x="1" y="322"/>
                    <a:pt x="1" y="772"/>
                  </a:cubicBezTo>
                  <a:lnTo>
                    <a:pt x="1" y="2253"/>
                  </a:lnTo>
                  <a:cubicBezTo>
                    <a:pt x="1" y="2671"/>
                    <a:pt x="355" y="3025"/>
                    <a:pt x="773" y="3025"/>
                  </a:cubicBezTo>
                  <a:lnTo>
                    <a:pt x="2382" y="3025"/>
                  </a:lnTo>
                  <a:cubicBezTo>
                    <a:pt x="2800" y="3025"/>
                    <a:pt x="3122" y="2671"/>
                    <a:pt x="3122" y="2253"/>
                  </a:cubicBezTo>
                  <a:lnTo>
                    <a:pt x="3122" y="772"/>
                  </a:lnTo>
                  <a:cubicBezTo>
                    <a:pt x="3122" y="322"/>
                    <a:pt x="2800" y="0"/>
                    <a:pt x="2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2" name="Google Shape;1162;p59"/>
            <p:cNvSpPr/>
            <p:nvPr/>
          </p:nvSpPr>
          <p:spPr>
            <a:xfrm flipH="1">
              <a:off x="7111171" y="772941"/>
              <a:ext cx="1294367" cy="2528643"/>
            </a:xfrm>
            <a:custGeom>
              <a:avLst/>
              <a:gdLst/>
              <a:ahLst/>
              <a:cxnLst/>
              <a:rect l="l" t="t" r="r" b="b"/>
              <a:pathLst>
                <a:path w="74873" h="146270" extrusionOk="0">
                  <a:moveTo>
                    <a:pt x="7851" y="0"/>
                  </a:moveTo>
                  <a:cubicBezTo>
                    <a:pt x="3508" y="0"/>
                    <a:pt x="0" y="3507"/>
                    <a:pt x="0" y="7851"/>
                  </a:cubicBezTo>
                  <a:lnTo>
                    <a:pt x="0" y="138418"/>
                  </a:lnTo>
                  <a:cubicBezTo>
                    <a:pt x="0" y="142762"/>
                    <a:pt x="3508" y="146269"/>
                    <a:pt x="7851" y="146269"/>
                  </a:cubicBezTo>
                  <a:lnTo>
                    <a:pt x="66990" y="146269"/>
                  </a:lnTo>
                  <a:cubicBezTo>
                    <a:pt x="71366" y="146269"/>
                    <a:pt x="74873" y="142762"/>
                    <a:pt x="74873" y="138418"/>
                  </a:cubicBezTo>
                  <a:lnTo>
                    <a:pt x="74873" y="7851"/>
                  </a:lnTo>
                  <a:cubicBezTo>
                    <a:pt x="74873" y="3507"/>
                    <a:pt x="71366" y="0"/>
                    <a:pt x="66990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3" name="Google Shape;1163;p59"/>
            <p:cNvSpPr/>
            <p:nvPr/>
          </p:nvSpPr>
          <p:spPr>
            <a:xfrm flipH="1">
              <a:off x="6918712" y="772941"/>
              <a:ext cx="1331639" cy="2528643"/>
            </a:xfrm>
            <a:custGeom>
              <a:avLst/>
              <a:gdLst/>
              <a:ahLst/>
              <a:cxnLst/>
              <a:rect l="l" t="t" r="r" b="b"/>
              <a:pathLst>
                <a:path w="77029" h="146270" extrusionOk="0">
                  <a:moveTo>
                    <a:pt x="7851" y="0"/>
                  </a:moveTo>
                  <a:cubicBezTo>
                    <a:pt x="3508" y="0"/>
                    <a:pt x="0" y="3507"/>
                    <a:pt x="0" y="7851"/>
                  </a:cubicBezTo>
                  <a:lnTo>
                    <a:pt x="0" y="138418"/>
                  </a:lnTo>
                  <a:cubicBezTo>
                    <a:pt x="0" y="142762"/>
                    <a:pt x="3508" y="146269"/>
                    <a:pt x="7851" y="146269"/>
                  </a:cubicBezTo>
                  <a:lnTo>
                    <a:pt x="69145" y="146269"/>
                  </a:lnTo>
                  <a:cubicBezTo>
                    <a:pt x="73521" y="146269"/>
                    <a:pt x="77028" y="142762"/>
                    <a:pt x="77028" y="138418"/>
                  </a:cubicBezTo>
                  <a:lnTo>
                    <a:pt x="77028" y="7851"/>
                  </a:lnTo>
                  <a:cubicBezTo>
                    <a:pt x="77028" y="3507"/>
                    <a:pt x="73521" y="0"/>
                    <a:pt x="69145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4" name="Google Shape;1164;p59"/>
            <p:cNvSpPr/>
            <p:nvPr/>
          </p:nvSpPr>
          <p:spPr>
            <a:xfrm flipH="1">
              <a:off x="8211313" y="3448955"/>
              <a:ext cx="517558" cy="670043"/>
            </a:xfrm>
            <a:custGeom>
              <a:avLst/>
              <a:gdLst/>
              <a:ahLst/>
              <a:cxnLst/>
              <a:rect l="l" t="t" r="r" b="b"/>
              <a:pathLst>
                <a:path w="27961" h="36199" extrusionOk="0">
                  <a:moveTo>
                    <a:pt x="13997" y="1"/>
                  </a:moveTo>
                  <a:cubicBezTo>
                    <a:pt x="6242" y="1"/>
                    <a:pt x="0" y="8109"/>
                    <a:pt x="0" y="18083"/>
                  </a:cubicBezTo>
                  <a:cubicBezTo>
                    <a:pt x="0" y="28090"/>
                    <a:pt x="6242" y="36198"/>
                    <a:pt x="13997" y="36198"/>
                  </a:cubicBezTo>
                  <a:cubicBezTo>
                    <a:pt x="21719" y="36198"/>
                    <a:pt x="27961" y="28090"/>
                    <a:pt x="27961" y="18083"/>
                  </a:cubicBezTo>
                  <a:cubicBezTo>
                    <a:pt x="27961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5" name="Google Shape;1165;p59"/>
            <p:cNvSpPr/>
            <p:nvPr/>
          </p:nvSpPr>
          <p:spPr>
            <a:xfrm flipH="1">
              <a:off x="8380422" y="3460558"/>
              <a:ext cx="518150" cy="670043"/>
            </a:xfrm>
            <a:custGeom>
              <a:avLst/>
              <a:gdLst/>
              <a:ahLst/>
              <a:cxnLst/>
              <a:rect l="l" t="t" r="r" b="b"/>
              <a:pathLst>
                <a:path w="27993" h="36199" extrusionOk="0">
                  <a:moveTo>
                    <a:pt x="13997" y="1"/>
                  </a:moveTo>
                  <a:cubicBezTo>
                    <a:pt x="6274" y="1"/>
                    <a:pt x="0" y="8109"/>
                    <a:pt x="0" y="18083"/>
                  </a:cubicBezTo>
                  <a:cubicBezTo>
                    <a:pt x="0" y="28090"/>
                    <a:pt x="6274" y="36198"/>
                    <a:pt x="13997" y="36198"/>
                  </a:cubicBezTo>
                  <a:cubicBezTo>
                    <a:pt x="21719" y="36198"/>
                    <a:pt x="27993" y="28090"/>
                    <a:pt x="27993" y="18083"/>
                  </a:cubicBezTo>
                  <a:cubicBezTo>
                    <a:pt x="27993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6" name="Google Shape;1166;p59"/>
            <p:cNvSpPr/>
            <p:nvPr/>
          </p:nvSpPr>
          <p:spPr>
            <a:xfrm flipH="1">
              <a:off x="8537782" y="3626095"/>
              <a:ext cx="250163" cy="338900"/>
            </a:xfrm>
            <a:custGeom>
              <a:avLst/>
              <a:gdLst/>
              <a:ahLst/>
              <a:cxnLst/>
              <a:rect l="l" t="t" r="r" b="b"/>
              <a:pathLst>
                <a:path w="13515" h="18309" extrusionOk="0">
                  <a:moveTo>
                    <a:pt x="6757" y="0"/>
                  </a:moveTo>
                  <a:cubicBezTo>
                    <a:pt x="3025" y="0"/>
                    <a:pt x="0" y="4087"/>
                    <a:pt x="0" y="9170"/>
                  </a:cubicBezTo>
                  <a:cubicBezTo>
                    <a:pt x="0" y="14222"/>
                    <a:pt x="3025" y="18308"/>
                    <a:pt x="6757" y="18308"/>
                  </a:cubicBezTo>
                  <a:cubicBezTo>
                    <a:pt x="10490" y="18308"/>
                    <a:pt x="13514" y="14222"/>
                    <a:pt x="13514" y="9170"/>
                  </a:cubicBezTo>
                  <a:cubicBezTo>
                    <a:pt x="13514" y="4087"/>
                    <a:pt x="10490" y="0"/>
                    <a:pt x="6757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7" name="Google Shape;1167;p59"/>
            <p:cNvSpPr/>
            <p:nvPr/>
          </p:nvSpPr>
          <p:spPr>
            <a:xfrm flipH="1">
              <a:off x="6973221" y="826324"/>
              <a:ext cx="1223177" cy="2415185"/>
            </a:xfrm>
            <a:custGeom>
              <a:avLst/>
              <a:gdLst/>
              <a:ahLst/>
              <a:cxnLst/>
              <a:rect l="l" t="t" r="r" b="b"/>
              <a:pathLst>
                <a:path w="70755" h="139707" extrusionOk="0">
                  <a:moveTo>
                    <a:pt x="7433" y="1"/>
                  </a:moveTo>
                  <a:cubicBezTo>
                    <a:pt x="3314" y="1"/>
                    <a:pt x="0" y="3315"/>
                    <a:pt x="0" y="7433"/>
                  </a:cubicBezTo>
                  <a:lnTo>
                    <a:pt x="0" y="132274"/>
                  </a:lnTo>
                  <a:cubicBezTo>
                    <a:pt x="0" y="136392"/>
                    <a:pt x="3314" y="139706"/>
                    <a:pt x="7433" y="139706"/>
                  </a:cubicBezTo>
                  <a:lnTo>
                    <a:pt x="63322" y="139706"/>
                  </a:lnTo>
                  <a:cubicBezTo>
                    <a:pt x="67440" y="139706"/>
                    <a:pt x="70754" y="136392"/>
                    <a:pt x="70754" y="132274"/>
                  </a:cubicBezTo>
                  <a:lnTo>
                    <a:pt x="70754" y="7433"/>
                  </a:lnTo>
                  <a:cubicBezTo>
                    <a:pt x="70754" y="3315"/>
                    <a:pt x="67440" y="1"/>
                    <a:pt x="63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8" name="Google Shape;1168;p59"/>
            <p:cNvSpPr/>
            <p:nvPr/>
          </p:nvSpPr>
          <p:spPr>
            <a:xfrm flipH="1">
              <a:off x="7259127" y="799633"/>
              <a:ext cx="619670" cy="92350"/>
            </a:xfrm>
            <a:custGeom>
              <a:avLst/>
              <a:gdLst/>
              <a:ahLst/>
              <a:cxnLst/>
              <a:rect l="l" t="t" r="r" b="b"/>
              <a:pathLst>
                <a:path w="35845" h="5342" extrusionOk="0">
                  <a:moveTo>
                    <a:pt x="1" y="0"/>
                  </a:moveTo>
                  <a:lnTo>
                    <a:pt x="2768" y="3894"/>
                  </a:lnTo>
                  <a:cubicBezTo>
                    <a:pt x="3411" y="4795"/>
                    <a:pt x="4441" y="5342"/>
                    <a:pt x="5567" y="5342"/>
                  </a:cubicBezTo>
                  <a:lnTo>
                    <a:pt x="30632" y="5342"/>
                  </a:lnTo>
                  <a:cubicBezTo>
                    <a:pt x="31790" y="5342"/>
                    <a:pt x="32884" y="4730"/>
                    <a:pt x="33527" y="3733"/>
                  </a:cubicBezTo>
                  <a:lnTo>
                    <a:pt x="35844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9" name="Google Shape;1169;p59"/>
            <p:cNvSpPr/>
            <p:nvPr/>
          </p:nvSpPr>
          <p:spPr>
            <a:xfrm flipH="1">
              <a:off x="7283007" y="2270955"/>
              <a:ext cx="608259" cy="107563"/>
            </a:xfrm>
            <a:custGeom>
              <a:avLst/>
              <a:gdLst/>
              <a:ahLst/>
              <a:cxnLst/>
              <a:rect l="l" t="t" r="r" b="b"/>
              <a:pathLst>
                <a:path w="23296" h="4120" extrusionOk="0">
                  <a:moveTo>
                    <a:pt x="11648" y="1"/>
                  </a:moveTo>
                  <a:cubicBezTo>
                    <a:pt x="5213" y="1"/>
                    <a:pt x="1" y="902"/>
                    <a:pt x="1" y="2060"/>
                  </a:cubicBezTo>
                  <a:cubicBezTo>
                    <a:pt x="1" y="3186"/>
                    <a:pt x="5213" y="4119"/>
                    <a:pt x="11648" y="4119"/>
                  </a:cubicBezTo>
                  <a:cubicBezTo>
                    <a:pt x="18084" y="4119"/>
                    <a:pt x="23296" y="3186"/>
                    <a:pt x="23296" y="2060"/>
                  </a:cubicBezTo>
                  <a:cubicBezTo>
                    <a:pt x="23296" y="902"/>
                    <a:pt x="18084" y="1"/>
                    <a:pt x="1164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0" name="Google Shape;1170;p59"/>
            <p:cNvSpPr/>
            <p:nvPr/>
          </p:nvSpPr>
          <p:spPr>
            <a:xfrm flipH="1">
              <a:off x="7221807" y="1285500"/>
              <a:ext cx="725420" cy="1055201"/>
            </a:xfrm>
            <a:custGeom>
              <a:avLst/>
              <a:gdLst/>
              <a:ahLst/>
              <a:cxnLst/>
              <a:rect l="l" t="t" r="r" b="b"/>
              <a:pathLst>
                <a:path w="23612" h="34349" extrusionOk="0">
                  <a:moveTo>
                    <a:pt x="13053" y="5891"/>
                  </a:moveTo>
                  <a:cubicBezTo>
                    <a:pt x="15804" y="5891"/>
                    <a:pt x="18437" y="8029"/>
                    <a:pt x="18437" y="11271"/>
                  </a:cubicBezTo>
                  <a:cubicBezTo>
                    <a:pt x="18437" y="14231"/>
                    <a:pt x="16056" y="16612"/>
                    <a:pt x="13096" y="16612"/>
                  </a:cubicBezTo>
                  <a:cubicBezTo>
                    <a:pt x="8302" y="16612"/>
                    <a:pt x="5921" y="10853"/>
                    <a:pt x="9300" y="7474"/>
                  </a:cubicBezTo>
                  <a:cubicBezTo>
                    <a:pt x="10393" y="6381"/>
                    <a:pt x="11737" y="5891"/>
                    <a:pt x="13053" y="5891"/>
                  </a:cubicBezTo>
                  <a:close/>
                  <a:moveTo>
                    <a:pt x="12672" y="1"/>
                  </a:moveTo>
                  <a:cubicBezTo>
                    <a:pt x="12039" y="1"/>
                    <a:pt x="11396" y="56"/>
                    <a:pt x="10748" y="171"/>
                  </a:cubicBezTo>
                  <a:cubicBezTo>
                    <a:pt x="3991" y="1361"/>
                    <a:pt x="1" y="8375"/>
                    <a:pt x="2414" y="14778"/>
                  </a:cubicBezTo>
                  <a:lnTo>
                    <a:pt x="2511" y="15004"/>
                  </a:lnTo>
                  <a:cubicBezTo>
                    <a:pt x="2607" y="15325"/>
                    <a:pt x="2768" y="15615"/>
                    <a:pt x="2929" y="15937"/>
                  </a:cubicBezTo>
                  <a:lnTo>
                    <a:pt x="11134" y="33408"/>
                  </a:lnTo>
                  <a:cubicBezTo>
                    <a:pt x="11439" y="34035"/>
                    <a:pt x="12051" y="34349"/>
                    <a:pt x="12658" y="34349"/>
                  </a:cubicBezTo>
                  <a:cubicBezTo>
                    <a:pt x="13265" y="34349"/>
                    <a:pt x="13869" y="34035"/>
                    <a:pt x="14158" y="33408"/>
                  </a:cubicBezTo>
                  <a:lnTo>
                    <a:pt x="22395" y="15872"/>
                  </a:lnTo>
                  <a:cubicBezTo>
                    <a:pt x="22524" y="15583"/>
                    <a:pt x="22685" y="15325"/>
                    <a:pt x="22813" y="15004"/>
                  </a:cubicBezTo>
                  <a:lnTo>
                    <a:pt x="22910" y="14778"/>
                  </a:lnTo>
                  <a:lnTo>
                    <a:pt x="22878" y="14778"/>
                  </a:lnTo>
                  <a:cubicBezTo>
                    <a:pt x="23328" y="13588"/>
                    <a:pt x="23553" y="12301"/>
                    <a:pt x="23553" y="11046"/>
                  </a:cubicBezTo>
                  <a:cubicBezTo>
                    <a:pt x="23611" y="4853"/>
                    <a:pt x="18600" y="1"/>
                    <a:pt x="12672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1" name="Google Shape;1171;p59"/>
            <p:cNvSpPr/>
            <p:nvPr/>
          </p:nvSpPr>
          <p:spPr>
            <a:xfrm flipH="1">
              <a:off x="5733421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2" name="Google Shape;1172;p59"/>
            <p:cNvSpPr/>
            <p:nvPr/>
          </p:nvSpPr>
          <p:spPr>
            <a:xfrm flipH="1">
              <a:off x="7311982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3" name="Google Shape;1173;p59"/>
            <p:cNvSpPr/>
            <p:nvPr/>
          </p:nvSpPr>
          <p:spPr>
            <a:xfrm flipH="1">
              <a:off x="6635068" y="3372753"/>
              <a:ext cx="663045" cy="527321"/>
            </a:xfrm>
            <a:custGeom>
              <a:avLst/>
              <a:gdLst/>
              <a:ahLst/>
              <a:cxnLst/>
              <a:rect l="l" t="t" r="r" b="b"/>
              <a:pathLst>
                <a:path w="38354" h="30503" extrusionOk="0">
                  <a:moveTo>
                    <a:pt x="9267" y="0"/>
                  </a:moveTo>
                  <a:lnTo>
                    <a:pt x="1" y="4698"/>
                  </a:lnTo>
                  <a:lnTo>
                    <a:pt x="1" y="30503"/>
                  </a:lnTo>
                  <a:lnTo>
                    <a:pt x="38354" y="30503"/>
                  </a:lnTo>
                  <a:lnTo>
                    <a:pt x="37260" y="3411"/>
                  </a:lnTo>
                  <a:lnTo>
                    <a:pt x="92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4" name="Google Shape;1174;p59"/>
            <p:cNvSpPr/>
            <p:nvPr/>
          </p:nvSpPr>
          <p:spPr>
            <a:xfrm flipH="1">
              <a:off x="6654536" y="3488439"/>
              <a:ext cx="483376" cy="625790"/>
            </a:xfrm>
            <a:custGeom>
              <a:avLst/>
              <a:gdLst/>
              <a:ahLst/>
              <a:cxnLst/>
              <a:rect l="l" t="t" r="r" b="b"/>
              <a:pathLst>
                <a:path w="27961" h="36199" extrusionOk="0">
                  <a:moveTo>
                    <a:pt x="13997" y="1"/>
                  </a:moveTo>
                  <a:cubicBezTo>
                    <a:pt x="6242" y="1"/>
                    <a:pt x="0" y="8109"/>
                    <a:pt x="0" y="18083"/>
                  </a:cubicBezTo>
                  <a:cubicBezTo>
                    <a:pt x="0" y="28090"/>
                    <a:pt x="6242" y="36198"/>
                    <a:pt x="13997" y="36198"/>
                  </a:cubicBezTo>
                  <a:cubicBezTo>
                    <a:pt x="21719" y="36198"/>
                    <a:pt x="27961" y="28090"/>
                    <a:pt x="27961" y="18083"/>
                  </a:cubicBezTo>
                  <a:cubicBezTo>
                    <a:pt x="27961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5" name="Google Shape;1175;p59"/>
            <p:cNvSpPr/>
            <p:nvPr/>
          </p:nvSpPr>
          <p:spPr>
            <a:xfrm flipH="1">
              <a:off x="6756880" y="3488439"/>
              <a:ext cx="275355" cy="625790"/>
            </a:xfrm>
            <a:custGeom>
              <a:avLst/>
              <a:gdLst/>
              <a:ahLst/>
              <a:cxnLst/>
              <a:rect l="l" t="t" r="r" b="b"/>
              <a:pathLst>
                <a:path w="15928" h="36199" extrusionOk="0">
                  <a:moveTo>
                    <a:pt x="1" y="1"/>
                  </a:moveTo>
                  <a:lnTo>
                    <a:pt x="1" y="36198"/>
                  </a:lnTo>
                  <a:lnTo>
                    <a:pt x="7884" y="36198"/>
                  </a:lnTo>
                  <a:lnTo>
                    <a:pt x="15927" y="28154"/>
                  </a:lnTo>
                  <a:lnTo>
                    <a:pt x="788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6" name="Google Shape;1176;p59"/>
            <p:cNvSpPr/>
            <p:nvPr/>
          </p:nvSpPr>
          <p:spPr>
            <a:xfrm flipH="1">
              <a:off x="5506438" y="2844887"/>
              <a:ext cx="3550438" cy="1055194"/>
            </a:xfrm>
            <a:custGeom>
              <a:avLst/>
              <a:gdLst/>
              <a:ahLst/>
              <a:cxnLst/>
              <a:rect l="l" t="t" r="r" b="b"/>
              <a:pathLst>
                <a:path w="205376" h="61038" extrusionOk="0">
                  <a:moveTo>
                    <a:pt x="53829" y="1"/>
                  </a:moveTo>
                  <a:cubicBezTo>
                    <a:pt x="47394" y="1"/>
                    <a:pt x="41152" y="2060"/>
                    <a:pt x="35972" y="5889"/>
                  </a:cubicBezTo>
                  <a:lnTo>
                    <a:pt x="12709" y="23071"/>
                  </a:lnTo>
                  <a:lnTo>
                    <a:pt x="7046" y="25098"/>
                  </a:lnTo>
                  <a:cubicBezTo>
                    <a:pt x="4376" y="26031"/>
                    <a:pt x="2574" y="28540"/>
                    <a:pt x="2574" y="31404"/>
                  </a:cubicBezTo>
                  <a:lnTo>
                    <a:pt x="2574" y="41089"/>
                  </a:lnTo>
                  <a:cubicBezTo>
                    <a:pt x="1158" y="41121"/>
                    <a:pt x="0" y="42247"/>
                    <a:pt x="0" y="43695"/>
                  </a:cubicBezTo>
                  <a:lnTo>
                    <a:pt x="0" y="50967"/>
                  </a:lnTo>
                  <a:cubicBezTo>
                    <a:pt x="0" y="55439"/>
                    <a:pt x="3636" y="59075"/>
                    <a:pt x="8108" y="59075"/>
                  </a:cubicBezTo>
                  <a:lnTo>
                    <a:pt x="8977" y="59075"/>
                  </a:lnTo>
                  <a:cubicBezTo>
                    <a:pt x="8977" y="59075"/>
                    <a:pt x="6926" y="35297"/>
                    <a:pt x="24571" y="35297"/>
                  </a:cubicBezTo>
                  <a:cubicBezTo>
                    <a:pt x="24607" y="35297"/>
                    <a:pt x="24643" y="35297"/>
                    <a:pt x="24679" y="35297"/>
                  </a:cubicBezTo>
                  <a:cubicBezTo>
                    <a:pt x="43244" y="35394"/>
                    <a:pt x="41699" y="61038"/>
                    <a:pt x="41699" y="61038"/>
                  </a:cubicBezTo>
                  <a:lnTo>
                    <a:pt x="101739" y="61038"/>
                  </a:lnTo>
                  <a:cubicBezTo>
                    <a:pt x="101290" y="52360"/>
                    <a:pt x="102627" y="35714"/>
                    <a:pt x="117674" y="35714"/>
                  </a:cubicBezTo>
                  <a:cubicBezTo>
                    <a:pt x="117746" y="35714"/>
                    <a:pt x="117818" y="35715"/>
                    <a:pt x="117891" y="35716"/>
                  </a:cubicBezTo>
                  <a:cubicBezTo>
                    <a:pt x="132048" y="35876"/>
                    <a:pt x="133721" y="52157"/>
                    <a:pt x="133721" y="52157"/>
                  </a:cubicBezTo>
                  <a:lnTo>
                    <a:pt x="205118" y="52157"/>
                  </a:lnTo>
                  <a:cubicBezTo>
                    <a:pt x="205376" y="48907"/>
                    <a:pt x="205311" y="45690"/>
                    <a:pt x="205022" y="42440"/>
                  </a:cubicBezTo>
                  <a:cubicBezTo>
                    <a:pt x="204378" y="36713"/>
                    <a:pt x="200710" y="31726"/>
                    <a:pt x="195401" y="29441"/>
                  </a:cubicBezTo>
                  <a:lnTo>
                    <a:pt x="160073" y="21172"/>
                  </a:lnTo>
                  <a:lnTo>
                    <a:pt x="125130" y="1256"/>
                  </a:lnTo>
                  <a:cubicBezTo>
                    <a:pt x="123618" y="419"/>
                    <a:pt x="121945" y="1"/>
                    <a:pt x="120240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7" name="Google Shape;1177;p59"/>
            <p:cNvSpPr/>
            <p:nvPr/>
          </p:nvSpPr>
          <p:spPr>
            <a:xfrm flipH="1">
              <a:off x="7296960" y="2734214"/>
              <a:ext cx="619670" cy="111262"/>
            </a:xfrm>
            <a:custGeom>
              <a:avLst/>
              <a:gdLst/>
              <a:ahLst/>
              <a:cxnLst/>
              <a:rect l="l" t="t" r="r" b="b"/>
              <a:pathLst>
                <a:path w="35845" h="6436" extrusionOk="0">
                  <a:moveTo>
                    <a:pt x="1" y="0"/>
                  </a:moveTo>
                  <a:lnTo>
                    <a:pt x="1835" y="6435"/>
                  </a:lnTo>
                  <a:lnTo>
                    <a:pt x="35844" y="6435"/>
                  </a:lnTo>
                  <a:lnTo>
                    <a:pt x="29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8" name="Google Shape;1178;p59"/>
            <p:cNvSpPr/>
            <p:nvPr/>
          </p:nvSpPr>
          <p:spPr>
            <a:xfrm flipH="1">
              <a:off x="7884906" y="2734214"/>
              <a:ext cx="130175" cy="111262"/>
            </a:xfrm>
            <a:custGeom>
              <a:avLst/>
              <a:gdLst/>
              <a:ahLst/>
              <a:cxnLst/>
              <a:rect l="l" t="t" r="r" b="b"/>
              <a:pathLst>
                <a:path w="7530" h="6436" extrusionOk="0">
                  <a:moveTo>
                    <a:pt x="3347" y="0"/>
                  </a:moveTo>
                  <a:lnTo>
                    <a:pt x="1" y="6435"/>
                  </a:lnTo>
                  <a:lnTo>
                    <a:pt x="7530" y="6435"/>
                  </a:lnTo>
                  <a:lnTo>
                    <a:pt x="569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9" name="Google Shape;1179;p59"/>
            <p:cNvSpPr/>
            <p:nvPr/>
          </p:nvSpPr>
          <p:spPr>
            <a:xfrm flipH="1">
              <a:off x="5508140" y="3746537"/>
              <a:ext cx="1237076" cy="165770"/>
            </a:xfrm>
            <a:custGeom>
              <a:avLst/>
              <a:gdLst/>
              <a:ahLst/>
              <a:cxnLst/>
              <a:rect l="l" t="t" r="r" b="b"/>
              <a:pathLst>
                <a:path w="71559" h="9589" extrusionOk="0">
                  <a:moveTo>
                    <a:pt x="0" y="0"/>
                  </a:moveTo>
                  <a:lnTo>
                    <a:pt x="0" y="5502"/>
                  </a:lnTo>
                  <a:cubicBezTo>
                    <a:pt x="0" y="7754"/>
                    <a:pt x="1834" y="9588"/>
                    <a:pt x="4086" y="9588"/>
                  </a:cubicBezTo>
                  <a:lnTo>
                    <a:pt x="66603" y="9588"/>
                  </a:lnTo>
                  <a:cubicBezTo>
                    <a:pt x="69338" y="9588"/>
                    <a:pt x="71558" y="7368"/>
                    <a:pt x="71558" y="4633"/>
                  </a:cubicBezTo>
                  <a:lnTo>
                    <a:pt x="71558" y="0"/>
                  </a:lnTo>
                  <a:close/>
                </a:path>
              </a:pathLst>
            </a:custGeom>
            <a:solidFill>
              <a:srgbClr val="404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0" name="Google Shape;1180;p59"/>
            <p:cNvSpPr/>
            <p:nvPr/>
          </p:nvSpPr>
          <p:spPr>
            <a:xfrm flipH="1">
              <a:off x="5795177" y="3706483"/>
              <a:ext cx="267005" cy="94580"/>
            </a:xfrm>
            <a:custGeom>
              <a:avLst/>
              <a:gdLst/>
              <a:ahLst/>
              <a:cxnLst/>
              <a:rect l="l" t="t" r="r" b="b"/>
              <a:pathLst>
                <a:path w="15445" h="5471" extrusionOk="0">
                  <a:moveTo>
                    <a:pt x="1" y="1"/>
                  </a:moveTo>
                  <a:lnTo>
                    <a:pt x="1" y="5470"/>
                  </a:lnTo>
                  <a:lnTo>
                    <a:pt x="15445" y="5470"/>
                  </a:lnTo>
                  <a:lnTo>
                    <a:pt x="154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1" name="Google Shape;1181;p59"/>
            <p:cNvSpPr/>
            <p:nvPr/>
          </p:nvSpPr>
          <p:spPr>
            <a:xfrm flipH="1">
              <a:off x="5663338" y="3465084"/>
              <a:ext cx="666952" cy="17"/>
            </a:xfrm>
            <a:custGeom>
              <a:avLst/>
              <a:gdLst/>
              <a:ahLst/>
              <a:cxnLst/>
              <a:rect l="l" t="t" r="r" b="b"/>
              <a:pathLst>
                <a:path w="38580" h="1" fill="none" extrusionOk="0">
                  <a:moveTo>
                    <a:pt x="1" y="0"/>
                  </a:moveTo>
                  <a:lnTo>
                    <a:pt x="38579" y="0"/>
                  </a:ln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2" name="Google Shape;1182;p59"/>
            <p:cNvSpPr/>
            <p:nvPr/>
          </p:nvSpPr>
          <p:spPr>
            <a:xfrm flipH="1">
              <a:off x="6569985" y="3465637"/>
              <a:ext cx="449458" cy="114046"/>
            </a:xfrm>
            <a:custGeom>
              <a:avLst/>
              <a:gdLst/>
              <a:ahLst/>
              <a:cxnLst/>
              <a:rect l="l" t="t" r="r" b="b"/>
              <a:pathLst>
                <a:path w="25999" h="6597" fill="none" extrusionOk="0">
                  <a:moveTo>
                    <a:pt x="25998" y="6564"/>
                  </a:moveTo>
                  <a:lnTo>
                    <a:pt x="19949" y="6564"/>
                  </a:lnTo>
                  <a:cubicBezTo>
                    <a:pt x="17826" y="6597"/>
                    <a:pt x="15767" y="5760"/>
                    <a:pt x="14254" y="4280"/>
                  </a:cubicBezTo>
                  <a:cubicBezTo>
                    <a:pt x="12324" y="2349"/>
                    <a:pt x="8270" y="1"/>
                    <a:pt x="1" y="194"/>
                  </a:cubicBez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3" name="Google Shape;1183;p59"/>
            <p:cNvSpPr/>
            <p:nvPr/>
          </p:nvSpPr>
          <p:spPr>
            <a:xfrm flipH="1">
              <a:off x="5712298" y="3465084"/>
              <a:ext cx="544003" cy="100146"/>
            </a:xfrm>
            <a:custGeom>
              <a:avLst/>
              <a:gdLst/>
              <a:ahLst/>
              <a:cxnLst/>
              <a:rect l="l" t="t" r="r" b="b"/>
              <a:pathLst>
                <a:path w="31468" h="5793" extrusionOk="0">
                  <a:moveTo>
                    <a:pt x="31468" y="0"/>
                  </a:moveTo>
                  <a:lnTo>
                    <a:pt x="0" y="194"/>
                  </a:lnTo>
                  <a:lnTo>
                    <a:pt x="2607" y="3797"/>
                  </a:lnTo>
                  <a:cubicBezTo>
                    <a:pt x="3540" y="5052"/>
                    <a:pt x="4987" y="5792"/>
                    <a:pt x="6564" y="5792"/>
                  </a:cubicBezTo>
                  <a:lnTo>
                    <a:pt x="25065" y="5792"/>
                  </a:lnTo>
                  <a:cubicBezTo>
                    <a:pt x="26706" y="5792"/>
                    <a:pt x="28283" y="4955"/>
                    <a:pt x="29183" y="3572"/>
                  </a:cubicBezTo>
                  <a:lnTo>
                    <a:pt x="314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4" name="Google Shape;1184;p59"/>
            <p:cNvSpPr/>
            <p:nvPr/>
          </p:nvSpPr>
          <p:spPr>
            <a:xfrm flipH="1">
              <a:off x="6255168" y="3537949"/>
              <a:ext cx="455577" cy="85124"/>
            </a:xfrm>
            <a:custGeom>
              <a:avLst/>
              <a:gdLst/>
              <a:ahLst/>
              <a:cxnLst/>
              <a:rect l="l" t="t" r="r" b="b"/>
              <a:pathLst>
                <a:path w="26353" h="4924" extrusionOk="0">
                  <a:moveTo>
                    <a:pt x="25420" y="0"/>
                  </a:moveTo>
                  <a:lnTo>
                    <a:pt x="323" y="580"/>
                  </a:lnTo>
                  <a:lnTo>
                    <a:pt x="162" y="2060"/>
                  </a:lnTo>
                  <a:cubicBezTo>
                    <a:pt x="1" y="3572"/>
                    <a:pt x="1191" y="4923"/>
                    <a:pt x="2736" y="4923"/>
                  </a:cubicBezTo>
                  <a:lnTo>
                    <a:pt x="23393" y="4923"/>
                  </a:lnTo>
                  <a:cubicBezTo>
                    <a:pt x="25098" y="4923"/>
                    <a:pt x="26353" y="3282"/>
                    <a:pt x="25870" y="1609"/>
                  </a:cubicBezTo>
                  <a:lnTo>
                    <a:pt x="25420" y="0"/>
                  </a:lnTo>
                  <a:close/>
                </a:path>
              </a:pathLst>
            </a:custGeom>
            <a:solidFill>
              <a:srgbClr val="CB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5" name="Google Shape;1185;p59"/>
            <p:cNvSpPr/>
            <p:nvPr/>
          </p:nvSpPr>
          <p:spPr>
            <a:xfrm flipH="1">
              <a:off x="6261841" y="3448955"/>
              <a:ext cx="445551" cy="136848"/>
            </a:xfrm>
            <a:custGeom>
              <a:avLst/>
              <a:gdLst/>
              <a:ahLst/>
              <a:cxnLst/>
              <a:rect l="l" t="t" r="r" b="b"/>
              <a:pathLst>
                <a:path w="25773" h="7916" extrusionOk="0">
                  <a:moveTo>
                    <a:pt x="2510" y="0"/>
                  </a:moveTo>
                  <a:cubicBezTo>
                    <a:pt x="1448" y="0"/>
                    <a:pt x="547" y="773"/>
                    <a:pt x="483" y="1834"/>
                  </a:cubicBezTo>
                  <a:lnTo>
                    <a:pt x="129" y="5728"/>
                  </a:lnTo>
                  <a:cubicBezTo>
                    <a:pt x="0" y="6918"/>
                    <a:pt x="933" y="7916"/>
                    <a:pt x="2124" y="7916"/>
                  </a:cubicBezTo>
                  <a:lnTo>
                    <a:pt x="23359" y="7916"/>
                  </a:lnTo>
                  <a:cubicBezTo>
                    <a:pt x="24775" y="7916"/>
                    <a:pt x="25773" y="6468"/>
                    <a:pt x="25226" y="5148"/>
                  </a:cubicBezTo>
                  <a:lnTo>
                    <a:pt x="23681" y="1255"/>
                  </a:lnTo>
                  <a:cubicBezTo>
                    <a:pt x="23359" y="515"/>
                    <a:pt x="22619" y="0"/>
                    <a:pt x="218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6" name="Google Shape;1186;p59"/>
            <p:cNvSpPr/>
            <p:nvPr/>
          </p:nvSpPr>
          <p:spPr>
            <a:xfrm flipH="1">
              <a:off x="5509283" y="3543516"/>
              <a:ext cx="200258" cy="79557"/>
            </a:xfrm>
            <a:custGeom>
              <a:avLst/>
              <a:gdLst/>
              <a:ahLst/>
              <a:cxnLst/>
              <a:rect l="l" t="t" r="r" b="b"/>
              <a:pathLst>
                <a:path w="11584" h="4602" extrusionOk="0">
                  <a:moveTo>
                    <a:pt x="11037" y="0"/>
                  </a:moveTo>
                  <a:lnTo>
                    <a:pt x="323" y="258"/>
                  </a:lnTo>
                  <a:lnTo>
                    <a:pt x="162" y="1738"/>
                  </a:lnTo>
                  <a:cubicBezTo>
                    <a:pt x="1" y="3250"/>
                    <a:pt x="1223" y="4601"/>
                    <a:pt x="2736" y="4601"/>
                  </a:cubicBezTo>
                  <a:lnTo>
                    <a:pt x="11584" y="4601"/>
                  </a:lnTo>
                  <a:cubicBezTo>
                    <a:pt x="11520" y="3057"/>
                    <a:pt x="11359" y="1512"/>
                    <a:pt x="11037" y="0"/>
                  </a:cubicBezTo>
                  <a:close/>
                </a:path>
              </a:pathLst>
            </a:custGeom>
            <a:solidFill>
              <a:srgbClr val="CB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7" name="Google Shape;1187;p59"/>
            <p:cNvSpPr/>
            <p:nvPr/>
          </p:nvSpPr>
          <p:spPr>
            <a:xfrm flipH="1">
              <a:off x="5511496" y="3451185"/>
              <a:ext cx="194709" cy="136848"/>
            </a:xfrm>
            <a:custGeom>
              <a:avLst/>
              <a:gdLst/>
              <a:ahLst/>
              <a:cxnLst/>
              <a:rect l="l" t="t" r="r" b="b"/>
              <a:pathLst>
                <a:path w="11263" h="7916" extrusionOk="0">
                  <a:moveTo>
                    <a:pt x="2478" y="0"/>
                  </a:moveTo>
                  <a:cubicBezTo>
                    <a:pt x="1449" y="0"/>
                    <a:pt x="548" y="772"/>
                    <a:pt x="483" y="1834"/>
                  </a:cubicBezTo>
                  <a:lnTo>
                    <a:pt x="130" y="5727"/>
                  </a:lnTo>
                  <a:cubicBezTo>
                    <a:pt x="1" y="6886"/>
                    <a:pt x="934" y="7915"/>
                    <a:pt x="2124" y="7915"/>
                  </a:cubicBezTo>
                  <a:lnTo>
                    <a:pt x="11262" y="7915"/>
                  </a:lnTo>
                  <a:cubicBezTo>
                    <a:pt x="10715" y="2606"/>
                    <a:pt x="8334" y="0"/>
                    <a:pt x="8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8" name="Google Shape;1188;p59"/>
            <p:cNvSpPr/>
            <p:nvPr/>
          </p:nvSpPr>
          <p:spPr>
            <a:xfrm flipH="1">
              <a:off x="6289643" y="2894951"/>
              <a:ext cx="1146956" cy="312074"/>
            </a:xfrm>
            <a:custGeom>
              <a:avLst/>
              <a:gdLst/>
              <a:ahLst/>
              <a:cxnLst/>
              <a:rect l="l" t="t" r="r" b="b"/>
              <a:pathLst>
                <a:path w="66346" h="18052" extrusionOk="0">
                  <a:moveTo>
                    <a:pt x="1609" y="1"/>
                  </a:moveTo>
                  <a:cubicBezTo>
                    <a:pt x="547" y="1"/>
                    <a:pt x="0" y="1256"/>
                    <a:pt x="740" y="2028"/>
                  </a:cubicBezTo>
                  <a:lnTo>
                    <a:pt x="14222" y="16346"/>
                  </a:lnTo>
                  <a:cubicBezTo>
                    <a:pt x="15251" y="17408"/>
                    <a:pt x="16667" y="18051"/>
                    <a:pt x="18179" y="18051"/>
                  </a:cubicBezTo>
                  <a:lnTo>
                    <a:pt x="66346" y="18051"/>
                  </a:lnTo>
                  <a:lnTo>
                    <a:pt x="344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9" name="Google Shape;1189;p59"/>
            <p:cNvSpPr/>
            <p:nvPr/>
          </p:nvSpPr>
          <p:spPr>
            <a:xfrm flipH="1">
              <a:off x="7243001" y="2894951"/>
              <a:ext cx="932263" cy="312074"/>
            </a:xfrm>
            <a:custGeom>
              <a:avLst/>
              <a:gdLst/>
              <a:ahLst/>
              <a:cxnLst/>
              <a:rect l="l" t="t" r="r" b="b"/>
              <a:pathLst>
                <a:path w="53927" h="18052" extrusionOk="0">
                  <a:moveTo>
                    <a:pt x="4119" y="1"/>
                  </a:moveTo>
                  <a:cubicBezTo>
                    <a:pt x="1834" y="1"/>
                    <a:pt x="0" y="1835"/>
                    <a:pt x="0" y="4087"/>
                  </a:cubicBezTo>
                  <a:lnTo>
                    <a:pt x="0" y="18051"/>
                  </a:lnTo>
                  <a:lnTo>
                    <a:pt x="53637" y="18051"/>
                  </a:lnTo>
                  <a:cubicBezTo>
                    <a:pt x="53830" y="18051"/>
                    <a:pt x="53926" y="17826"/>
                    <a:pt x="53797" y="17697"/>
                  </a:cubicBezTo>
                  <a:lnTo>
                    <a:pt x="38031" y="1256"/>
                  </a:lnTo>
                  <a:cubicBezTo>
                    <a:pt x="37259" y="451"/>
                    <a:pt x="36197" y="1"/>
                    <a:pt x="35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0" name="Google Shape;1190;p59"/>
            <p:cNvSpPr/>
            <p:nvPr/>
          </p:nvSpPr>
          <p:spPr>
            <a:xfrm flipH="1">
              <a:off x="7248567" y="3203666"/>
              <a:ext cx="926696" cy="597404"/>
            </a:xfrm>
            <a:custGeom>
              <a:avLst/>
              <a:gdLst/>
              <a:ahLst/>
              <a:cxnLst/>
              <a:rect l="l" t="t" r="r" b="b"/>
              <a:pathLst>
                <a:path w="53605" h="34557" fill="none" extrusionOk="0">
                  <a:moveTo>
                    <a:pt x="53604" y="0"/>
                  </a:moveTo>
                  <a:cubicBezTo>
                    <a:pt x="53604" y="0"/>
                    <a:pt x="44756" y="2992"/>
                    <a:pt x="44756" y="13932"/>
                  </a:cubicBezTo>
                  <a:lnTo>
                    <a:pt x="44756" y="34556"/>
                  </a:lnTo>
                  <a:lnTo>
                    <a:pt x="0" y="34556"/>
                  </a:lnTo>
                  <a:lnTo>
                    <a:pt x="0" y="193"/>
                  </a:ln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1" name="Google Shape;1191;p59"/>
            <p:cNvSpPr/>
            <p:nvPr/>
          </p:nvSpPr>
          <p:spPr>
            <a:xfrm flipH="1">
              <a:off x="7876555" y="3297104"/>
              <a:ext cx="185253" cy="45622"/>
            </a:xfrm>
            <a:custGeom>
              <a:avLst/>
              <a:gdLst/>
              <a:ahLst/>
              <a:cxnLst/>
              <a:rect l="l" t="t" r="r" b="b"/>
              <a:pathLst>
                <a:path w="10716" h="2639" extrusionOk="0">
                  <a:moveTo>
                    <a:pt x="1320" y="1"/>
                  </a:moveTo>
                  <a:cubicBezTo>
                    <a:pt x="612" y="1"/>
                    <a:pt x="1" y="580"/>
                    <a:pt x="1" y="1320"/>
                  </a:cubicBezTo>
                  <a:cubicBezTo>
                    <a:pt x="1" y="2060"/>
                    <a:pt x="612" y="2639"/>
                    <a:pt x="1320" y="2639"/>
                  </a:cubicBezTo>
                  <a:lnTo>
                    <a:pt x="9396" y="2639"/>
                  </a:lnTo>
                  <a:cubicBezTo>
                    <a:pt x="10136" y="2639"/>
                    <a:pt x="10715" y="2060"/>
                    <a:pt x="10715" y="1320"/>
                  </a:cubicBezTo>
                  <a:cubicBezTo>
                    <a:pt x="10715" y="580"/>
                    <a:pt x="10136" y="1"/>
                    <a:pt x="93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2" name="Google Shape;1192;p59"/>
            <p:cNvSpPr/>
            <p:nvPr/>
          </p:nvSpPr>
          <p:spPr>
            <a:xfrm flipH="1">
              <a:off x="6831419" y="2894951"/>
              <a:ext cx="446657" cy="312074"/>
            </a:xfrm>
            <a:custGeom>
              <a:avLst/>
              <a:gdLst/>
              <a:ahLst/>
              <a:cxnLst/>
              <a:rect l="l" t="t" r="r" b="b"/>
              <a:pathLst>
                <a:path w="25837" h="18052" extrusionOk="0">
                  <a:moveTo>
                    <a:pt x="0" y="1"/>
                  </a:moveTo>
                  <a:lnTo>
                    <a:pt x="22555" y="18051"/>
                  </a:lnTo>
                  <a:lnTo>
                    <a:pt x="25837" y="18051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56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3" name="Google Shape;1193;p59"/>
            <p:cNvSpPr/>
            <p:nvPr/>
          </p:nvSpPr>
          <p:spPr>
            <a:xfrm flipH="1">
              <a:off x="6542738" y="2894951"/>
              <a:ext cx="587395" cy="312074"/>
            </a:xfrm>
            <a:custGeom>
              <a:avLst/>
              <a:gdLst/>
              <a:ahLst/>
              <a:cxnLst/>
              <a:rect l="l" t="t" r="r" b="b"/>
              <a:pathLst>
                <a:path w="33978" h="18052" extrusionOk="0">
                  <a:moveTo>
                    <a:pt x="1" y="1"/>
                  </a:moveTo>
                  <a:lnTo>
                    <a:pt x="24872" y="18051"/>
                  </a:lnTo>
                  <a:lnTo>
                    <a:pt x="33978" y="18051"/>
                  </a:lnTo>
                  <a:lnTo>
                    <a:pt x="9106" y="1"/>
                  </a:lnTo>
                  <a:close/>
                </a:path>
              </a:pathLst>
            </a:custGeom>
            <a:solidFill>
              <a:srgbClr val="5656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4" name="Google Shape;1194;p59"/>
            <p:cNvSpPr/>
            <p:nvPr/>
          </p:nvSpPr>
          <p:spPr>
            <a:xfrm flipH="1">
              <a:off x="4745029" y="1723551"/>
              <a:ext cx="501735" cy="386047"/>
            </a:xfrm>
            <a:custGeom>
              <a:avLst/>
              <a:gdLst/>
              <a:ahLst/>
              <a:cxnLst/>
              <a:rect l="l" t="t" r="r" b="b"/>
              <a:pathLst>
                <a:path w="29023" h="22331" extrusionOk="0">
                  <a:moveTo>
                    <a:pt x="17215" y="0"/>
                  </a:moveTo>
                  <a:lnTo>
                    <a:pt x="7594" y="1127"/>
                  </a:lnTo>
                  <a:cubicBezTo>
                    <a:pt x="7594" y="1127"/>
                    <a:pt x="1" y="13321"/>
                    <a:pt x="4344" y="22041"/>
                  </a:cubicBezTo>
                  <a:lnTo>
                    <a:pt x="26159" y="22330"/>
                  </a:lnTo>
                  <a:cubicBezTo>
                    <a:pt x="26159" y="22330"/>
                    <a:pt x="29023" y="11744"/>
                    <a:pt x="17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5" name="Google Shape;1195;p59"/>
            <p:cNvSpPr/>
            <p:nvPr/>
          </p:nvSpPr>
          <p:spPr>
            <a:xfrm flipH="1">
              <a:off x="5137715" y="1613172"/>
              <a:ext cx="91157" cy="209957"/>
            </a:xfrm>
            <a:custGeom>
              <a:avLst/>
              <a:gdLst/>
              <a:ahLst/>
              <a:cxnLst/>
              <a:rect l="l" t="t" r="r" b="b"/>
              <a:pathLst>
                <a:path w="5273" h="12145" extrusionOk="0">
                  <a:moveTo>
                    <a:pt x="4487" y="0"/>
                  </a:moveTo>
                  <a:cubicBezTo>
                    <a:pt x="3356" y="0"/>
                    <a:pt x="1" y="356"/>
                    <a:pt x="27" y="4584"/>
                  </a:cubicBezTo>
                  <a:cubicBezTo>
                    <a:pt x="60" y="9410"/>
                    <a:pt x="5272" y="12145"/>
                    <a:pt x="5272" y="12145"/>
                  </a:cubicBezTo>
                  <a:lnTo>
                    <a:pt x="4854" y="15"/>
                  </a:lnTo>
                  <a:cubicBezTo>
                    <a:pt x="4854" y="15"/>
                    <a:pt x="4716" y="0"/>
                    <a:pt x="4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6" name="Google Shape;1196;p59"/>
            <p:cNvSpPr/>
            <p:nvPr/>
          </p:nvSpPr>
          <p:spPr>
            <a:xfrm flipH="1">
              <a:off x="4914119" y="1574691"/>
              <a:ext cx="302600" cy="292747"/>
            </a:xfrm>
            <a:custGeom>
              <a:avLst/>
              <a:gdLst/>
              <a:ahLst/>
              <a:cxnLst/>
              <a:rect l="l" t="t" r="r" b="b"/>
              <a:pathLst>
                <a:path w="17504" h="16934" extrusionOk="0">
                  <a:moveTo>
                    <a:pt x="8738" y="0"/>
                  </a:moveTo>
                  <a:cubicBezTo>
                    <a:pt x="4329" y="0"/>
                    <a:pt x="630" y="3405"/>
                    <a:pt x="322" y="7871"/>
                  </a:cubicBezTo>
                  <a:cubicBezTo>
                    <a:pt x="0" y="12537"/>
                    <a:pt x="3507" y="16591"/>
                    <a:pt x="8173" y="16913"/>
                  </a:cubicBezTo>
                  <a:cubicBezTo>
                    <a:pt x="8372" y="16926"/>
                    <a:pt x="8570" y="16933"/>
                    <a:pt x="8766" y="16933"/>
                  </a:cubicBezTo>
                  <a:cubicBezTo>
                    <a:pt x="13175" y="16933"/>
                    <a:pt x="16874" y="13528"/>
                    <a:pt x="17182" y="9062"/>
                  </a:cubicBezTo>
                  <a:cubicBezTo>
                    <a:pt x="17504" y="4397"/>
                    <a:pt x="13996" y="342"/>
                    <a:pt x="9331" y="21"/>
                  </a:cubicBezTo>
                  <a:cubicBezTo>
                    <a:pt x="9132" y="7"/>
                    <a:pt x="8934" y="0"/>
                    <a:pt x="87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7" name="Google Shape;1197;p59"/>
            <p:cNvSpPr/>
            <p:nvPr/>
          </p:nvSpPr>
          <p:spPr>
            <a:xfrm flipH="1">
              <a:off x="5141138" y="1760148"/>
              <a:ext cx="90604" cy="77552"/>
            </a:xfrm>
            <a:custGeom>
              <a:avLst/>
              <a:gdLst/>
              <a:ahLst/>
              <a:cxnLst/>
              <a:rect l="l" t="t" r="r" b="b"/>
              <a:pathLst>
                <a:path w="5241" h="4486" extrusionOk="0">
                  <a:moveTo>
                    <a:pt x="2618" y="0"/>
                  </a:moveTo>
                  <a:cubicBezTo>
                    <a:pt x="2394" y="0"/>
                    <a:pt x="2155" y="61"/>
                    <a:pt x="1899" y="200"/>
                  </a:cubicBezTo>
                  <a:cubicBezTo>
                    <a:pt x="0" y="1230"/>
                    <a:pt x="2092" y="4319"/>
                    <a:pt x="4119" y="4479"/>
                  </a:cubicBezTo>
                  <a:cubicBezTo>
                    <a:pt x="4158" y="4484"/>
                    <a:pt x="4197" y="4486"/>
                    <a:pt x="4236" y="4486"/>
                  </a:cubicBezTo>
                  <a:cubicBezTo>
                    <a:pt x="4794" y="4486"/>
                    <a:pt x="5241" y="4062"/>
                    <a:pt x="5181" y="3611"/>
                  </a:cubicBezTo>
                  <a:cubicBezTo>
                    <a:pt x="5052" y="2838"/>
                    <a:pt x="4795" y="2098"/>
                    <a:pt x="4408" y="1423"/>
                  </a:cubicBezTo>
                  <a:cubicBezTo>
                    <a:pt x="3961" y="702"/>
                    <a:pt x="3379" y="0"/>
                    <a:pt x="2618" y="0"/>
                  </a:cubicBezTo>
                  <a:close/>
                </a:path>
              </a:pathLst>
            </a:custGeom>
            <a:solidFill>
              <a:srgbClr val="995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8" name="Google Shape;1198;p59"/>
            <p:cNvSpPr/>
            <p:nvPr/>
          </p:nvSpPr>
          <p:spPr>
            <a:xfrm flipH="1">
              <a:off x="4998674" y="1837578"/>
              <a:ext cx="118489" cy="216941"/>
            </a:xfrm>
            <a:custGeom>
              <a:avLst/>
              <a:gdLst/>
              <a:ahLst/>
              <a:cxnLst/>
              <a:rect l="l" t="t" r="r" b="b"/>
              <a:pathLst>
                <a:path w="6854" h="12549" extrusionOk="0">
                  <a:moveTo>
                    <a:pt x="4891" y="0"/>
                  </a:moveTo>
                  <a:lnTo>
                    <a:pt x="1" y="1448"/>
                  </a:lnTo>
                  <a:lnTo>
                    <a:pt x="226" y="12549"/>
                  </a:lnTo>
                  <a:lnTo>
                    <a:pt x="6854" y="12549"/>
                  </a:lnTo>
                  <a:lnTo>
                    <a:pt x="489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9" name="Google Shape;1199;p59"/>
            <p:cNvSpPr/>
            <p:nvPr/>
          </p:nvSpPr>
          <p:spPr>
            <a:xfrm flipH="1">
              <a:off x="5028149" y="1885411"/>
              <a:ext cx="88460" cy="82894"/>
            </a:xfrm>
            <a:custGeom>
              <a:avLst/>
              <a:gdLst/>
              <a:ahLst/>
              <a:cxnLst/>
              <a:rect l="l" t="t" r="r" b="b"/>
              <a:pathLst>
                <a:path w="5117" h="4795" extrusionOk="0">
                  <a:moveTo>
                    <a:pt x="5117" y="1"/>
                  </a:moveTo>
                  <a:lnTo>
                    <a:pt x="1" y="869"/>
                  </a:lnTo>
                  <a:lnTo>
                    <a:pt x="65" y="4795"/>
                  </a:lnTo>
                  <a:lnTo>
                    <a:pt x="5117" y="1"/>
                  </a:lnTo>
                  <a:close/>
                </a:path>
              </a:pathLst>
            </a:custGeom>
            <a:solidFill>
              <a:srgbClr val="995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0" name="Google Shape;1200;p59"/>
            <p:cNvSpPr/>
            <p:nvPr/>
          </p:nvSpPr>
          <p:spPr>
            <a:xfrm flipH="1">
              <a:off x="4962334" y="1638913"/>
              <a:ext cx="242717" cy="277637"/>
            </a:xfrm>
            <a:custGeom>
              <a:avLst/>
              <a:gdLst/>
              <a:ahLst/>
              <a:cxnLst/>
              <a:rect l="l" t="t" r="r" b="b"/>
              <a:pathLst>
                <a:path w="14040" h="16060" extrusionOk="0">
                  <a:moveTo>
                    <a:pt x="6139" y="0"/>
                  </a:moveTo>
                  <a:cubicBezTo>
                    <a:pt x="5775" y="0"/>
                    <a:pt x="5391" y="12"/>
                    <a:pt x="4988" y="38"/>
                  </a:cubicBezTo>
                  <a:cubicBezTo>
                    <a:pt x="4988" y="38"/>
                    <a:pt x="1" y="682"/>
                    <a:pt x="451" y="5443"/>
                  </a:cubicBezTo>
                  <a:cubicBezTo>
                    <a:pt x="1030" y="11267"/>
                    <a:pt x="1513" y="14774"/>
                    <a:pt x="4956" y="15836"/>
                  </a:cubicBezTo>
                  <a:cubicBezTo>
                    <a:pt x="5440" y="15987"/>
                    <a:pt x="5936" y="16060"/>
                    <a:pt x="6432" y="16060"/>
                  </a:cubicBezTo>
                  <a:cubicBezTo>
                    <a:pt x="8376" y="16060"/>
                    <a:pt x="10321" y="14933"/>
                    <a:pt x="11552" y="12908"/>
                  </a:cubicBezTo>
                  <a:cubicBezTo>
                    <a:pt x="12131" y="11911"/>
                    <a:pt x="12099" y="9337"/>
                    <a:pt x="12163" y="8178"/>
                  </a:cubicBezTo>
                  <a:lnTo>
                    <a:pt x="13128" y="5733"/>
                  </a:lnTo>
                  <a:cubicBezTo>
                    <a:pt x="13128" y="5733"/>
                    <a:pt x="14040" y="0"/>
                    <a:pt x="6139" y="0"/>
                  </a:cubicBez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1" name="Google Shape;1201;p59"/>
            <p:cNvSpPr/>
            <p:nvPr/>
          </p:nvSpPr>
          <p:spPr>
            <a:xfrm flipH="1">
              <a:off x="4944721" y="1711865"/>
              <a:ext cx="55078" cy="87907"/>
            </a:xfrm>
            <a:custGeom>
              <a:avLst/>
              <a:gdLst/>
              <a:ahLst/>
              <a:cxnLst/>
              <a:rect l="l" t="t" r="r" b="b"/>
              <a:pathLst>
                <a:path w="3186" h="5085" extrusionOk="0">
                  <a:moveTo>
                    <a:pt x="65" y="1"/>
                  </a:moveTo>
                  <a:lnTo>
                    <a:pt x="1" y="5085"/>
                  </a:lnTo>
                  <a:lnTo>
                    <a:pt x="3186" y="709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2" name="Google Shape;1202;p59"/>
            <p:cNvSpPr/>
            <p:nvPr/>
          </p:nvSpPr>
          <p:spPr>
            <a:xfrm flipH="1">
              <a:off x="4919119" y="1759128"/>
              <a:ext cx="88356" cy="78710"/>
            </a:xfrm>
            <a:custGeom>
              <a:avLst/>
              <a:gdLst/>
              <a:ahLst/>
              <a:cxnLst/>
              <a:rect l="l" t="t" r="r" b="b"/>
              <a:pathLst>
                <a:path w="5111" h="4553" extrusionOk="0">
                  <a:moveTo>
                    <a:pt x="2497" y="0"/>
                  </a:moveTo>
                  <a:cubicBezTo>
                    <a:pt x="1715" y="0"/>
                    <a:pt x="1143" y="747"/>
                    <a:pt x="734" y="1514"/>
                  </a:cubicBezTo>
                  <a:cubicBezTo>
                    <a:pt x="380" y="2190"/>
                    <a:pt x="155" y="2930"/>
                    <a:pt x="58" y="3734"/>
                  </a:cubicBezTo>
                  <a:cubicBezTo>
                    <a:pt x="0" y="4169"/>
                    <a:pt x="440" y="4552"/>
                    <a:pt x="952" y="4552"/>
                  </a:cubicBezTo>
                  <a:cubicBezTo>
                    <a:pt x="1007" y="4552"/>
                    <a:pt x="1064" y="4548"/>
                    <a:pt x="1120" y="4538"/>
                  </a:cubicBezTo>
                  <a:cubicBezTo>
                    <a:pt x="3147" y="4281"/>
                    <a:pt x="5110" y="1096"/>
                    <a:pt x="3147" y="163"/>
                  </a:cubicBezTo>
                  <a:cubicBezTo>
                    <a:pt x="2916" y="50"/>
                    <a:pt x="2700" y="0"/>
                    <a:pt x="2497" y="0"/>
                  </a:cubicBez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3" name="Google Shape;1203;p59"/>
            <p:cNvSpPr/>
            <p:nvPr/>
          </p:nvSpPr>
          <p:spPr>
            <a:xfrm flipH="1">
              <a:off x="4958068" y="1788638"/>
              <a:ext cx="29492" cy="21143"/>
            </a:xfrm>
            <a:custGeom>
              <a:avLst/>
              <a:gdLst/>
              <a:ahLst/>
              <a:cxnLst/>
              <a:rect l="l" t="t" r="r" b="b"/>
              <a:pathLst>
                <a:path w="1706" h="1223" fill="none" extrusionOk="0">
                  <a:moveTo>
                    <a:pt x="1706" y="0"/>
                  </a:moveTo>
                  <a:cubicBezTo>
                    <a:pt x="805" y="0"/>
                    <a:pt x="0" y="1223"/>
                    <a:pt x="0" y="1223"/>
                  </a:cubicBezTo>
                </a:path>
              </a:pathLst>
            </a:custGeom>
            <a:noFill/>
            <a:ln w="40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4" name="Google Shape;1204;p59"/>
            <p:cNvSpPr/>
            <p:nvPr/>
          </p:nvSpPr>
          <p:spPr>
            <a:xfrm flipH="1">
              <a:off x="4910229" y="1604909"/>
              <a:ext cx="279245" cy="128014"/>
            </a:xfrm>
            <a:custGeom>
              <a:avLst/>
              <a:gdLst/>
              <a:ahLst/>
              <a:cxnLst/>
              <a:rect l="l" t="t" r="r" b="b"/>
              <a:pathLst>
                <a:path w="16153" h="7405" extrusionOk="0">
                  <a:moveTo>
                    <a:pt x="6198" y="0"/>
                  </a:moveTo>
                  <a:cubicBezTo>
                    <a:pt x="3781" y="0"/>
                    <a:pt x="1419" y="596"/>
                    <a:pt x="1" y="1297"/>
                  </a:cubicBezTo>
                  <a:cubicBezTo>
                    <a:pt x="1" y="1297"/>
                    <a:pt x="1284" y="7405"/>
                    <a:pt x="9648" y="7405"/>
                  </a:cubicBezTo>
                  <a:cubicBezTo>
                    <a:pt x="10650" y="7405"/>
                    <a:pt x="11753" y="7317"/>
                    <a:pt x="12967" y="7121"/>
                  </a:cubicBezTo>
                  <a:cubicBezTo>
                    <a:pt x="12967" y="7121"/>
                    <a:pt x="16153" y="6413"/>
                    <a:pt x="13032" y="2616"/>
                  </a:cubicBezTo>
                  <a:cubicBezTo>
                    <a:pt x="11406" y="675"/>
                    <a:pt x="8771" y="0"/>
                    <a:pt x="61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5" name="Google Shape;1205;p59"/>
            <p:cNvSpPr/>
            <p:nvPr/>
          </p:nvSpPr>
          <p:spPr>
            <a:xfrm flipH="1">
              <a:off x="5134380" y="1806979"/>
              <a:ext cx="14487" cy="29510"/>
            </a:xfrm>
            <a:custGeom>
              <a:avLst/>
              <a:gdLst/>
              <a:ahLst/>
              <a:cxnLst/>
              <a:rect l="l" t="t" r="r" b="b"/>
              <a:pathLst>
                <a:path w="838" h="1707" fill="none" extrusionOk="0">
                  <a:moveTo>
                    <a:pt x="451" y="1"/>
                  </a:moveTo>
                  <a:lnTo>
                    <a:pt x="1" y="1320"/>
                  </a:lnTo>
                  <a:lnTo>
                    <a:pt x="837" y="1706"/>
                  </a:lnTo>
                </a:path>
              </a:pathLst>
            </a:custGeom>
            <a:noFill/>
            <a:ln w="40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6" name="Google Shape;1206;p59"/>
            <p:cNvSpPr/>
            <p:nvPr/>
          </p:nvSpPr>
          <p:spPr>
            <a:xfrm flipH="1">
              <a:off x="5079320" y="1780824"/>
              <a:ext cx="23234" cy="19552"/>
            </a:xfrm>
            <a:custGeom>
              <a:avLst/>
              <a:gdLst/>
              <a:ahLst/>
              <a:cxnLst/>
              <a:rect l="l" t="t" r="r" b="b"/>
              <a:pathLst>
                <a:path w="1344" h="1131" extrusionOk="0">
                  <a:moveTo>
                    <a:pt x="727" y="0"/>
                  </a:moveTo>
                  <a:cubicBezTo>
                    <a:pt x="237" y="0"/>
                    <a:pt x="1" y="621"/>
                    <a:pt x="346" y="967"/>
                  </a:cubicBezTo>
                  <a:cubicBezTo>
                    <a:pt x="459" y="1080"/>
                    <a:pt x="601" y="1130"/>
                    <a:pt x="743" y="1130"/>
                  </a:cubicBezTo>
                  <a:cubicBezTo>
                    <a:pt x="1045" y="1130"/>
                    <a:pt x="1344" y="899"/>
                    <a:pt x="1344" y="549"/>
                  </a:cubicBezTo>
                  <a:cubicBezTo>
                    <a:pt x="1344" y="259"/>
                    <a:pt x="1086" y="2"/>
                    <a:pt x="764" y="2"/>
                  </a:cubicBezTo>
                  <a:cubicBezTo>
                    <a:pt x="752" y="1"/>
                    <a:pt x="740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7" name="Google Shape;1207;p59"/>
            <p:cNvSpPr/>
            <p:nvPr/>
          </p:nvSpPr>
          <p:spPr>
            <a:xfrm flipH="1">
              <a:off x="5158858" y="1779735"/>
              <a:ext cx="21160" cy="18446"/>
            </a:xfrm>
            <a:custGeom>
              <a:avLst/>
              <a:gdLst/>
              <a:ahLst/>
              <a:cxnLst/>
              <a:rect l="l" t="t" r="r" b="b"/>
              <a:pathLst>
                <a:path w="1224" h="1067" extrusionOk="0">
                  <a:moveTo>
                    <a:pt x="709" y="0"/>
                  </a:moveTo>
                  <a:cubicBezTo>
                    <a:pt x="226" y="0"/>
                    <a:pt x="1" y="579"/>
                    <a:pt x="323" y="901"/>
                  </a:cubicBezTo>
                  <a:cubicBezTo>
                    <a:pt x="427" y="1016"/>
                    <a:pt x="559" y="1067"/>
                    <a:pt x="690" y="1067"/>
                  </a:cubicBezTo>
                  <a:cubicBezTo>
                    <a:pt x="960" y="1067"/>
                    <a:pt x="1223" y="851"/>
                    <a:pt x="1223" y="547"/>
                  </a:cubicBezTo>
                  <a:cubicBezTo>
                    <a:pt x="1223" y="225"/>
                    <a:pt x="998" y="0"/>
                    <a:pt x="7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8" name="Google Shape;1208;p59"/>
            <p:cNvSpPr/>
            <p:nvPr/>
          </p:nvSpPr>
          <p:spPr>
            <a:xfrm flipH="1">
              <a:off x="5147172" y="1717224"/>
              <a:ext cx="46192" cy="31584"/>
            </a:xfrm>
            <a:custGeom>
              <a:avLst/>
              <a:gdLst/>
              <a:ahLst/>
              <a:cxnLst/>
              <a:rect l="l" t="t" r="r" b="b"/>
              <a:pathLst>
                <a:path w="2672" h="1827" extrusionOk="0">
                  <a:moveTo>
                    <a:pt x="1770" y="0"/>
                  </a:moveTo>
                  <a:cubicBezTo>
                    <a:pt x="1666" y="0"/>
                    <a:pt x="1549" y="14"/>
                    <a:pt x="1416" y="45"/>
                  </a:cubicBezTo>
                  <a:cubicBezTo>
                    <a:pt x="837" y="173"/>
                    <a:pt x="354" y="527"/>
                    <a:pt x="97" y="1042"/>
                  </a:cubicBezTo>
                  <a:cubicBezTo>
                    <a:pt x="1" y="1235"/>
                    <a:pt x="1" y="1428"/>
                    <a:pt x="97" y="1621"/>
                  </a:cubicBezTo>
                  <a:cubicBezTo>
                    <a:pt x="164" y="1755"/>
                    <a:pt x="292" y="1827"/>
                    <a:pt x="428" y="1827"/>
                  </a:cubicBezTo>
                  <a:cubicBezTo>
                    <a:pt x="489" y="1827"/>
                    <a:pt x="552" y="1812"/>
                    <a:pt x="612" y="1782"/>
                  </a:cubicBezTo>
                  <a:cubicBezTo>
                    <a:pt x="1062" y="1621"/>
                    <a:pt x="1481" y="1493"/>
                    <a:pt x="1963" y="1428"/>
                  </a:cubicBezTo>
                  <a:cubicBezTo>
                    <a:pt x="2382" y="1364"/>
                    <a:pt x="2671" y="946"/>
                    <a:pt x="2542" y="527"/>
                  </a:cubicBezTo>
                  <a:cubicBezTo>
                    <a:pt x="2542" y="527"/>
                    <a:pt x="2423" y="0"/>
                    <a:pt x="17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9" name="Google Shape;1209;p59"/>
            <p:cNvSpPr/>
            <p:nvPr/>
          </p:nvSpPr>
          <p:spPr>
            <a:xfrm flipH="1">
              <a:off x="5042048" y="1717017"/>
              <a:ext cx="68994" cy="36684"/>
            </a:xfrm>
            <a:custGeom>
              <a:avLst/>
              <a:gdLst/>
              <a:ahLst/>
              <a:cxnLst/>
              <a:rect l="l" t="t" r="r" b="b"/>
              <a:pathLst>
                <a:path w="3991" h="2122" extrusionOk="0">
                  <a:moveTo>
                    <a:pt x="1353" y="1"/>
                  </a:moveTo>
                  <a:cubicBezTo>
                    <a:pt x="407" y="1"/>
                    <a:pt x="226" y="572"/>
                    <a:pt x="226" y="572"/>
                  </a:cubicBezTo>
                  <a:cubicBezTo>
                    <a:pt x="226" y="572"/>
                    <a:pt x="1" y="1312"/>
                    <a:pt x="1030" y="1472"/>
                  </a:cubicBezTo>
                  <a:cubicBezTo>
                    <a:pt x="1770" y="1601"/>
                    <a:pt x="2510" y="1794"/>
                    <a:pt x="3186" y="2084"/>
                  </a:cubicBezTo>
                  <a:cubicBezTo>
                    <a:pt x="3253" y="2109"/>
                    <a:pt x="3323" y="2121"/>
                    <a:pt x="3391" y="2121"/>
                  </a:cubicBezTo>
                  <a:cubicBezTo>
                    <a:pt x="3586" y="2121"/>
                    <a:pt x="3775" y="2025"/>
                    <a:pt x="3894" y="1859"/>
                  </a:cubicBezTo>
                  <a:cubicBezTo>
                    <a:pt x="3990" y="1698"/>
                    <a:pt x="3990" y="1472"/>
                    <a:pt x="3894" y="1312"/>
                  </a:cubicBezTo>
                  <a:cubicBezTo>
                    <a:pt x="3315" y="668"/>
                    <a:pt x="2542" y="218"/>
                    <a:pt x="1706" y="25"/>
                  </a:cubicBezTo>
                  <a:cubicBezTo>
                    <a:pt x="1578" y="8"/>
                    <a:pt x="1460" y="1"/>
                    <a:pt x="13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0" name="Google Shape;1210;p59"/>
            <p:cNvSpPr/>
            <p:nvPr/>
          </p:nvSpPr>
          <p:spPr>
            <a:xfrm flipH="1">
              <a:off x="5087669" y="1840361"/>
              <a:ext cx="54525" cy="21143"/>
            </a:xfrm>
            <a:custGeom>
              <a:avLst/>
              <a:gdLst/>
              <a:ahLst/>
              <a:cxnLst/>
              <a:rect l="l" t="t" r="r" b="b"/>
              <a:pathLst>
                <a:path w="3154" h="1223" extrusionOk="0">
                  <a:moveTo>
                    <a:pt x="3154" y="0"/>
                  </a:moveTo>
                  <a:lnTo>
                    <a:pt x="3154" y="0"/>
                  </a:lnTo>
                  <a:cubicBezTo>
                    <a:pt x="2167" y="631"/>
                    <a:pt x="573" y="677"/>
                    <a:pt x="123" y="677"/>
                  </a:cubicBezTo>
                  <a:cubicBezTo>
                    <a:pt x="45" y="677"/>
                    <a:pt x="1" y="676"/>
                    <a:pt x="1" y="676"/>
                  </a:cubicBezTo>
                  <a:lnTo>
                    <a:pt x="1" y="676"/>
                  </a:lnTo>
                  <a:cubicBezTo>
                    <a:pt x="582" y="1075"/>
                    <a:pt x="1073" y="1222"/>
                    <a:pt x="1482" y="1222"/>
                  </a:cubicBezTo>
                  <a:cubicBezTo>
                    <a:pt x="2658" y="1222"/>
                    <a:pt x="3154" y="0"/>
                    <a:pt x="3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1" name="Google Shape;1211;p59"/>
            <p:cNvSpPr/>
            <p:nvPr/>
          </p:nvSpPr>
          <p:spPr>
            <a:xfrm flipH="1">
              <a:off x="5250081" y="2798177"/>
              <a:ext cx="135741" cy="211443"/>
            </a:xfrm>
            <a:custGeom>
              <a:avLst/>
              <a:gdLst/>
              <a:ahLst/>
              <a:cxnLst/>
              <a:rect l="l" t="t" r="r" b="b"/>
              <a:pathLst>
                <a:path w="7852" h="12231" extrusionOk="0">
                  <a:moveTo>
                    <a:pt x="4763" y="0"/>
                  </a:moveTo>
                  <a:lnTo>
                    <a:pt x="3186" y="901"/>
                  </a:lnTo>
                  <a:cubicBezTo>
                    <a:pt x="2350" y="1384"/>
                    <a:pt x="1642" y="2059"/>
                    <a:pt x="1127" y="2832"/>
                  </a:cubicBezTo>
                  <a:lnTo>
                    <a:pt x="194" y="4247"/>
                  </a:lnTo>
                  <a:cubicBezTo>
                    <a:pt x="1" y="4569"/>
                    <a:pt x="130" y="5020"/>
                    <a:pt x="483" y="5180"/>
                  </a:cubicBezTo>
                  <a:cubicBezTo>
                    <a:pt x="594" y="5225"/>
                    <a:pt x="708" y="5246"/>
                    <a:pt x="820" y="5246"/>
                  </a:cubicBezTo>
                  <a:cubicBezTo>
                    <a:pt x="1033" y="5246"/>
                    <a:pt x="1236" y="5168"/>
                    <a:pt x="1384" y="5020"/>
                  </a:cubicBezTo>
                  <a:lnTo>
                    <a:pt x="2671" y="3765"/>
                  </a:lnTo>
                  <a:lnTo>
                    <a:pt x="741" y="10457"/>
                  </a:lnTo>
                  <a:cubicBezTo>
                    <a:pt x="644" y="10747"/>
                    <a:pt x="837" y="11069"/>
                    <a:pt x="1159" y="11101"/>
                  </a:cubicBezTo>
                  <a:lnTo>
                    <a:pt x="1352" y="11133"/>
                  </a:lnTo>
                  <a:cubicBezTo>
                    <a:pt x="1391" y="11144"/>
                    <a:pt x="1431" y="11149"/>
                    <a:pt x="1469" y="11149"/>
                  </a:cubicBezTo>
                  <a:cubicBezTo>
                    <a:pt x="1652" y="11149"/>
                    <a:pt x="1819" y="11029"/>
                    <a:pt x="1899" y="10843"/>
                  </a:cubicBezTo>
                  <a:lnTo>
                    <a:pt x="3154" y="6918"/>
                  </a:lnTo>
                  <a:lnTo>
                    <a:pt x="2317" y="11616"/>
                  </a:lnTo>
                  <a:cubicBezTo>
                    <a:pt x="2253" y="11905"/>
                    <a:pt x="2446" y="12195"/>
                    <a:pt x="2768" y="12227"/>
                  </a:cubicBezTo>
                  <a:lnTo>
                    <a:pt x="2897" y="12227"/>
                  </a:lnTo>
                  <a:cubicBezTo>
                    <a:pt x="2919" y="12230"/>
                    <a:pt x="2940" y="12231"/>
                    <a:pt x="2962" y="12231"/>
                  </a:cubicBezTo>
                  <a:cubicBezTo>
                    <a:pt x="3191" y="12231"/>
                    <a:pt x="3385" y="12076"/>
                    <a:pt x="3444" y="11841"/>
                  </a:cubicBezTo>
                  <a:lnTo>
                    <a:pt x="4473" y="6982"/>
                  </a:lnTo>
                  <a:lnTo>
                    <a:pt x="4345" y="11069"/>
                  </a:lnTo>
                  <a:cubicBezTo>
                    <a:pt x="4345" y="11357"/>
                    <a:pt x="4577" y="11593"/>
                    <a:pt x="4856" y="11593"/>
                  </a:cubicBezTo>
                  <a:cubicBezTo>
                    <a:pt x="4889" y="11593"/>
                    <a:pt x="4922" y="11590"/>
                    <a:pt x="4956" y="11583"/>
                  </a:cubicBezTo>
                  <a:lnTo>
                    <a:pt x="5020" y="11583"/>
                  </a:lnTo>
                  <a:cubicBezTo>
                    <a:pt x="5213" y="11551"/>
                    <a:pt x="5374" y="11358"/>
                    <a:pt x="5406" y="11165"/>
                  </a:cubicBezTo>
                  <a:lnTo>
                    <a:pt x="5760" y="7079"/>
                  </a:lnTo>
                  <a:lnTo>
                    <a:pt x="5953" y="9524"/>
                  </a:lnTo>
                  <a:cubicBezTo>
                    <a:pt x="5953" y="9804"/>
                    <a:pt x="6195" y="10024"/>
                    <a:pt x="6455" y="10024"/>
                  </a:cubicBezTo>
                  <a:cubicBezTo>
                    <a:pt x="6524" y="10024"/>
                    <a:pt x="6594" y="10008"/>
                    <a:pt x="6661" y="9975"/>
                  </a:cubicBezTo>
                  <a:cubicBezTo>
                    <a:pt x="6822" y="9910"/>
                    <a:pt x="6951" y="9749"/>
                    <a:pt x="6951" y="9588"/>
                  </a:cubicBezTo>
                  <a:lnTo>
                    <a:pt x="7852" y="129"/>
                  </a:lnTo>
                  <a:lnTo>
                    <a:pt x="4763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2" name="Google Shape;1212;p59"/>
            <p:cNvSpPr/>
            <p:nvPr/>
          </p:nvSpPr>
          <p:spPr>
            <a:xfrm flipH="1">
              <a:off x="5295686" y="2843228"/>
              <a:ext cx="43962" cy="20589"/>
            </a:xfrm>
            <a:custGeom>
              <a:avLst/>
              <a:gdLst/>
              <a:ahLst/>
              <a:cxnLst/>
              <a:rect l="l" t="t" r="r" b="b"/>
              <a:pathLst>
                <a:path w="2543" h="1191" fill="none" extrusionOk="0">
                  <a:moveTo>
                    <a:pt x="0" y="1191"/>
                  </a:moveTo>
                  <a:cubicBezTo>
                    <a:pt x="966" y="1191"/>
                    <a:pt x="1899" y="740"/>
                    <a:pt x="2542" y="0"/>
                  </a:cubicBez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3" name="Google Shape;1213;p59"/>
            <p:cNvSpPr/>
            <p:nvPr/>
          </p:nvSpPr>
          <p:spPr>
            <a:xfrm flipH="1">
              <a:off x="5210027" y="2669128"/>
              <a:ext cx="93474" cy="131281"/>
            </a:xfrm>
            <a:custGeom>
              <a:avLst/>
              <a:gdLst/>
              <a:ahLst/>
              <a:cxnLst/>
              <a:rect l="l" t="t" r="r" b="b"/>
              <a:pathLst>
                <a:path w="5407" h="7594" extrusionOk="0">
                  <a:moveTo>
                    <a:pt x="5406" y="1"/>
                  </a:moveTo>
                  <a:lnTo>
                    <a:pt x="483" y="194"/>
                  </a:lnTo>
                  <a:lnTo>
                    <a:pt x="1" y="7465"/>
                  </a:lnTo>
                  <a:lnTo>
                    <a:pt x="3090" y="7594"/>
                  </a:lnTo>
                  <a:lnTo>
                    <a:pt x="5406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4" name="Google Shape;1214;p59"/>
            <p:cNvSpPr/>
            <p:nvPr/>
          </p:nvSpPr>
          <p:spPr>
            <a:xfrm flipH="1">
              <a:off x="5159409" y="2057281"/>
              <a:ext cx="180239" cy="706990"/>
            </a:xfrm>
            <a:custGeom>
              <a:avLst/>
              <a:gdLst/>
              <a:ahLst/>
              <a:cxnLst/>
              <a:rect l="l" t="t" r="r" b="b"/>
              <a:pathLst>
                <a:path w="10426" h="40896" extrusionOk="0">
                  <a:moveTo>
                    <a:pt x="5277" y="1"/>
                  </a:moveTo>
                  <a:cubicBezTo>
                    <a:pt x="5277" y="1"/>
                    <a:pt x="2767" y="805"/>
                    <a:pt x="1802" y="9171"/>
                  </a:cubicBezTo>
                  <a:cubicBezTo>
                    <a:pt x="676" y="18984"/>
                    <a:pt x="0" y="40413"/>
                    <a:pt x="0" y="40413"/>
                  </a:cubicBezTo>
                  <a:lnTo>
                    <a:pt x="6564" y="40896"/>
                  </a:lnTo>
                  <a:lnTo>
                    <a:pt x="10425" y="9171"/>
                  </a:lnTo>
                  <a:lnTo>
                    <a:pt x="52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5" name="Google Shape;1215;p59"/>
            <p:cNvSpPr/>
            <p:nvPr/>
          </p:nvSpPr>
          <p:spPr>
            <a:xfrm flipH="1">
              <a:off x="5035925" y="2442198"/>
              <a:ext cx="234747" cy="880522"/>
            </a:xfrm>
            <a:custGeom>
              <a:avLst/>
              <a:gdLst/>
              <a:ahLst/>
              <a:cxnLst/>
              <a:rect l="l" t="t" r="r" b="b"/>
              <a:pathLst>
                <a:path w="13579" h="50934" extrusionOk="0">
                  <a:moveTo>
                    <a:pt x="4923" y="0"/>
                  </a:moveTo>
                  <a:cubicBezTo>
                    <a:pt x="4923" y="0"/>
                    <a:pt x="1094" y="7111"/>
                    <a:pt x="418" y="20914"/>
                  </a:cubicBezTo>
                  <a:cubicBezTo>
                    <a:pt x="0" y="30020"/>
                    <a:pt x="547" y="40155"/>
                    <a:pt x="998" y="46043"/>
                  </a:cubicBezTo>
                  <a:cubicBezTo>
                    <a:pt x="1191" y="48810"/>
                    <a:pt x="3507" y="50934"/>
                    <a:pt x="6274" y="50934"/>
                  </a:cubicBezTo>
                  <a:cubicBezTo>
                    <a:pt x="9106" y="50934"/>
                    <a:pt x="11455" y="48713"/>
                    <a:pt x="11583" y="45882"/>
                  </a:cubicBezTo>
                  <a:lnTo>
                    <a:pt x="13578" y="32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6" name="Google Shape;1216;p59"/>
            <p:cNvSpPr/>
            <p:nvPr/>
          </p:nvSpPr>
          <p:spPr>
            <a:xfrm flipH="1">
              <a:off x="5056518" y="2691377"/>
              <a:ext cx="44515" cy="482269"/>
            </a:xfrm>
            <a:custGeom>
              <a:avLst/>
              <a:gdLst/>
              <a:ahLst/>
              <a:cxnLst/>
              <a:rect l="l" t="t" r="r" b="b"/>
              <a:pathLst>
                <a:path w="2575" h="27897" extrusionOk="0">
                  <a:moveTo>
                    <a:pt x="1" y="1"/>
                  </a:moveTo>
                  <a:lnTo>
                    <a:pt x="1931" y="27897"/>
                  </a:lnTo>
                  <a:lnTo>
                    <a:pt x="2575" y="129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7" name="Google Shape;1217;p59"/>
            <p:cNvSpPr/>
            <p:nvPr/>
          </p:nvSpPr>
          <p:spPr>
            <a:xfrm flipH="1">
              <a:off x="5019798" y="3702040"/>
              <a:ext cx="150764" cy="285365"/>
            </a:xfrm>
            <a:custGeom>
              <a:avLst/>
              <a:gdLst/>
              <a:ahLst/>
              <a:cxnLst/>
              <a:rect l="l" t="t" r="r" b="b"/>
              <a:pathLst>
                <a:path w="8721" h="16507" extrusionOk="0">
                  <a:moveTo>
                    <a:pt x="1" y="0"/>
                  </a:moveTo>
                  <a:lnTo>
                    <a:pt x="2543" y="16506"/>
                  </a:lnTo>
                  <a:lnTo>
                    <a:pt x="8720" y="16313"/>
                  </a:lnTo>
                  <a:lnTo>
                    <a:pt x="7305" y="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8" name="Google Shape;1218;p59"/>
            <p:cNvSpPr/>
            <p:nvPr/>
          </p:nvSpPr>
          <p:spPr>
            <a:xfrm flipH="1">
              <a:off x="4982522" y="3935089"/>
              <a:ext cx="420536" cy="142414"/>
            </a:xfrm>
            <a:custGeom>
              <a:avLst/>
              <a:gdLst/>
              <a:ahLst/>
              <a:cxnLst/>
              <a:rect l="l" t="t" r="r" b="b"/>
              <a:pathLst>
                <a:path w="24326" h="8238" extrusionOk="0">
                  <a:moveTo>
                    <a:pt x="15541" y="1"/>
                  </a:moveTo>
                  <a:lnTo>
                    <a:pt x="0" y="8238"/>
                  </a:lnTo>
                  <a:lnTo>
                    <a:pt x="0" y="8238"/>
                  </a:lnTo>
                  <a:lnTo>
                    <a:pt x="24325" y="8109"/>
                  </a:lnTo>
                  <a:lnTo>
                    <a:pt x="22008" y="1352"/>
                  </a:lnTo>
                  <a:cubicBezTo>
                    <a:pt x="22008" y="1352"/>
                    <a:pt x="20615" y="2167"/>
                    <a:pt x="19021" y="2167"/>
                  </a:cubicBezTo>
                  <a:cubicBezTo>
                    <a:pt x="17801" y="2167"/>
                    <a:pt x="16462" y="1689"/>
                    <a:pt x="15541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9" name="Google Shape;1219;p59"/>
            <p:cNvSpPr/>
            <p:nvPr/>
          </p:nvSpPr>
          <p:spPr>
            <a:xfrm flipH="1">
              <a:off x="4982522" y="4075254"/>
              <a:ext cx="420536" cy="38966"/>
            </a:xfrm>
            <a:custGeom>
              <a:avLst/>
              <a:gdLst/>
              <a:ahLst/>
              <a:cxnLst/>
              <a:rect l="l" t="t" r="r" b="b"/>
              <a:pathLst>
                <a:path w="24326" h="2254" extrusionOk="0">
                  <a:moveTo>
                    <a:pt x="24325" y="1"/>
                  </a:moveTo>
                  <a:lnTo>
                    <a:pt x="0" y="130"/>
                  </a:lnTo>
                  <a:lnTo>
                    <a:pt x="0" y="2253"/>
                  </a:lnTo>
                  <a:lnTo>
                    <a:pt x="24325" y="2124"/>
                  </a:lnTo>
                  <a:lnTo>
                    <a:pt x="24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0" name="Google Shape;1220;p59"/>
            <p:cNvSpPr/>
            <p:nvPr/>
          </p:nvSpPr>
          <p:spPr>
            <a:xfrm flipH="1">
              <a:off x="5154415" y="3958098"/>
              <a:ext cx="50635" cy="47143"/>
            </a:xfrm>
            <a:custGeom>
              <a:avLst/>
              <a:gdLst/>
              <a:ahLst/>
              <a:cxnLst/>
              <a:rect l="l" t="t" r="r" b="b"/>
              <a:pathLst>
                <a:path w="2929" h="2727" extrusionOk="0">
                  <a:moveTo>
                    <a:pt x="476" y="0"/>
                  </a:moveTo>
                  <a:cubicBezTo>
                    <a:pt x="347" y="0"/>
                    <a:pt x="212" y="58"/>
                    <a:pt x="130" y="182"/>
                  </a:cubicBezTo>
                  <a:cubicBezTo>
                    <a:pt x="1" y="343"/>
                    <a:pt x="65" y="600"/>
                    <a:pt x="226" y="697"/>
                  </a:cubicBezTo>
                  <a:cubicBezTo>
                    <a:pt x="966" y="1211"/>
                    <a:pt x="1610" y="1855"/>
                    <a:pt x="2157" y="2563"/>
                  </a:cubicBezTo>
                  <a:cubicBezTo>
                    <a:pt x="2189" y="2627"/>
                    <a:pt x="2253" y="2659"/>
                    <a:pt x="2317" y="2692"/>
                  </a:cubicBezTo>
                  <a:cubicBezTo>
                    <a:pt x="2367" y="2716"/>
                    <a:pt x="2421" y="2727"/>
                    <a:pt x="2474" y="2727"/>
                  </a:cubicBezTo>
                  <a:cubicBezTo>
                    <a:pt x="2560" y="2727"/>
                    <a:pt x="2644" y="2699"/>
                    <a:pt x="2704" y="2659"/>
                  </a:cubicBezTo>
                  <a:cubicBezTo>
                    <a:pt x="2897" y="2531"/>
                    <a:pt x="2929" y="2273"/>
                    <a:pt x="2800" y="2112"/>
                  </a:cubicBezTo>
                  <a:cubicBezTo>
                    <a:pt x="2221" y="1308"/>
                    <a:pt x="1513" y="632"/>
                    <a:pt x="677" y="53"/>
                  </a:cubicBezTo>
                  <a:cubicBezTo>
                    <a:pt x="619" y="19"/>
                    <a:pt x="549" y="0"/>
                    <a:pt x="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1" name="Google Shape;1221;p59"/>
            <p:cNvSpPr/>
            <p:nvPr/>
          </p:nvSpPr>
          <p:spPr>
            <a:xfrm flipH="1">
              <a:off x="5188903" y="3975074"/>
              <a:ext cx="50635" cy="47022"/>
            </a:xfrm>
            <a:custGeom>
              <a:avLst/>
              <a:gdLst/>
              <a:ahLst/>
              <a:cxnLst/>
              <a:rect l="l" t="t" r="r" b="b"/>
              <a:pathLst>
                <a:path w="2929" h="2720" extrusionOk="0">
                  <a:moveTo>
                    <a:pt x="480" y="0"/>
                  </a:moveTo>
                  <a:cubicBezTo>
                    <a:pt x="344" y="0"/>
                    <a:pt x="211" y="63"/>
                    <a:pt x="130" y="165"/>
                  </a:cubicBezTo>
                  <a:cubicBezTo>
                    <a:pt x="1" y="358"/>
                    <a:pt x="65" y="583"/>
                    <a:pt x="258" y="712"/>
                  </a:cubicBezTo>
                  <a:cubicBezTo>
                    <a:pt x="966" y="1227"/>
                    <a:pt x="1610" y="1838"/>
                    <a:pt x="2157" y="2578"/>
                  </a:cubicBezTo>
                  <a:cubicBezTo>
                    <a:pt x="2189" y="2610"/>
                    <a:pt x="2253" y="2675"/>
                    <a:pt x="2318" y="2675"/>
                  </a:cubicBezTo>
                  <a:cubicBezTo>
                    <a:pt x="2375" y="2704"/>
                    <a:pt x="2440" y="2720"/>
                    <a:pt x="2502" y="2720"/>
                  </a:cubicBezTo>
                  <a:cubicBezTo>
                    <a:pt x="2578" y="2720"/>
                    <a:pt x="2651" y="2696"/>
                    <a:pt x="2704" y="2643"/>
                  </a:cubicBezTo>
                  <a:cubicBezTo>
                    <a:pt x="2897" y="2546"/>
                    <a:pt x="2929" y="2289"/>
                    <a:pt x="2800" y="2128"/>
                  </a:cubicBezTo>
                  <a:cubicBezTo>
                    <a:pt x="2221" y="1323"/>
                    <a:pt x="1513" y="616"/>
                    <a:pt x="709" y="69"/>
                  </a:cubicBezTo>
                  <a:cubicBezTo>
                    <a:pt x="638" y="21"/>
                    <a:pt x="558" y="0"/>
                    <a:pt x="4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2" name="Google Shape;1222;p59"/>
            <p:cNvSpPr/>
            <p:nvPr/>
          </p:nvSpPr>
          <p:spPr>
            <a:xfrm flipH="1">
              <a:off x="5222820" y="3992154"/>
              <a:ext cx="51188" cy="47195"/>
            </a:xfrm>
            <a:custGeom>
              <a:avLst/>
              <a:gdLst/>
              <a:ahLst/>
              <a:cxnLst/>
              <a:rect l="l" t="t" r="r" b="b"/>
              <a:pathLst>
                <a:path w="2961" h="2730" extrusionOk="0">
                  <a:moveTo>
                    <a:pt x="458" y="1"/>
                  </a:moveTo>
                  <a:cubicBezTo>
                    <a:pt x="330" y="1"/>
                    <a:pt x="206" y="59"/>
                    <a:pt x="129" y="175"/>
                  </a:cubicBezTo>
                  <a:cubicBezTo>
                    <a:pt x="0" y="368"/>
                    <a:pt x="64" y="593"/>
                    <a:pt x="258" y="722"/>
                  </a:cubicBezTo>
                  <a:cubicBezTo>
                    <a:pt x="965" y="1236"/>
                    <a:pt x="1609" y="1848"/>
                    <a:pt x="2156" y="2556"/>
                  </a:cubicBezTo>
                  <a:cubicBezTo>
                    <a:pt x="2188" y="2620"/>
                    <a:pt x="2252" y="2652"/>
                    <a:pt x="2317" y="2684"/>
                  </a:cubicBezTo>
                  <a:cubicBezTo>
                    <a:pt x="2375" y="2713"/>
                    <a:pt x="2439" y="2729"/>
                    <a:pt x="2504" y="2729"/>
                  </a:cubicBezTo>
                  <a:cubicBezTo>
                    <a:pt x="2584" y="2729"/>
                    <a:pt x="2664" y="2705"/>
                    <a:pt x="2735" y="2652"/>
                  </a:cubicBezTo>
                  <a:cubicBezTo>
                    <a:pt x="2896" y="2556"/>
                    <a:pt x="2960" y="2298"/>
                    <a:pt x="2832" y="2137"/>
                  </a:cubicBezTo>
                  <a:cubicBezTo>
                    <a:pt x="2220" y="1333"/>
                    <a:pt x="1512" y="625"/>
                    <a:pt x="708" y="78"/>
                  </a:cubicBezTo>
                  <a:cubicBezTo>
                    <a:pt x="631" y="27"/>
                    <a:pt x="543" y="1"/>
                    <a:pt x="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3" name="Google Shape;1223;p59"/>
            <p:cNvSpPr/>
            <p:nvPr/>
          </p:nvSpPr>
          <p:spPr>
            <a:xfrm flipH="1">
              <a:off x="5009234" y="3234801"/>
              <a:ext cx="244203" cy="645256"/>
            </a:xfrm>
            <a:custGeom>
              <a:avLst/>
              <a:gdLst/>
              <a:ahLst/>
              <a:cxnLst/>
              <a:rect l="l" t="t" r="r" b="b"/>
              <a:pathLst>
                <a:path w="14126" h="37325" extrusionOk="0">
                  <a:moveTo>
                    <a:pt x="10586" y="1"/>
                  </a:moveTo>
                  <a:lnTo>
                    <a:pt x="1" y="162"/>
                  </a:lnTo>
                  <a:lnTo>
                    <a:pt x="4344" y="37324"/>
                  </a:lnTo>
                  <a:lnTo>
                    <a:pt x="14126" y="37324"/>
                  </a:lnTo>
                  <a:lnTo>
                    <a:pt x="10586" y="1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4" name="Google Shape;1224;p59"/>
            <p:cNvSpPr/>
            <p:nvPr/>
          </p:nvSpPr>
          <p:spPr>
            <a:xfrm flipH="1">
              <a:off x="5015908" y="3812159"/>
              <a:ext cx="170230" cy="17"/>
            </a:xfrm>
            <a:custGeom>
              <a:avLst/>
              <a:gdLst/>
              <a:ahLst/>
              <a:cxnLst/>
              <a:rect l="l" t="t" r="r" b="b"/>
              <a:pathLst>
                <a:path w="9847" h="1" fill="none" extrusionOk="0">
                  <a:moveTo>
                    <a:pt x="9847" y="1"/>
                  </a:moveTo>
                  <a:lnTo>
                    <a:pt x="1" y="1"/>
                  </a:lnTo>
                </a:path>
              </a:pathLst>
            </a:custGeom>
            <a:solidFill>
              <a:srgbClr val="674EA7"/>
            </a:solidFill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5" name="Google Shape;1225;p59"/>
            <p:cNvSpPr/>
            <p:nvPr/>
          </p:nvSpPr>
          <p:spPr>
            <a:xfrm flipH="1">
              <a:off x="4781732" y="2442198"/>
              <a:ext cx="356572" cy="880522"/>
            </a:xfrm>
            <a:custGeom>
              <a:avLst/>
              <a:gdLst/>
              <a:ahLst/>
              <a:cxnLst/>
              <a:rect l="l" t="t" r="r" b="b"/>
              <a:pathLst>
                <a:path w="20626" h="50934" extrusionOk="0">
                  <a:moveTo>
                    <a:pt x="1" y="0"/>
                  </a:moveTo>
                  <a:lnTo>
                    <a:pt x="4731" y="27317"/>
                  </a:lnTo>
                  <a:lnTo>
                    <a:pt x="8978" y="46397"/>
                  </a:lnTo>
                  <a:cubicBezTo>
                    <a:pt x="9589" y="49035"/>
                    <a:pt x="11906" y="50934"/>
                    <a:pt x="14609" y="50934"/>
                  </a:cubicBezTo>
                  <a:cubicBezTo>
                    <a:pt x="17987" y="50934"/>
                    <a:pt x="20625" y="48070"/>
                    <a:pt x="20368" y="44724"/>
                  </a:cubicBezTo>
                  <a:cubicBezTo>
                    <a:pt x="20078" y="40734"/>
                    <a:pt x="19628" y="34267"/>
                    <a:pt x="18984" y="24067"/>
                  </a:cubicBezTo>
                  <a:cubicBezTo>
                    <a:pt x="17955" y="7851"/>
                    <a:pt x="12678" y="0"/>
                    <a:pt x="12678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6" name="Google Shape;1226;p59"/>
            <p:cNvSpPr/>
            <p:nvPr/>
          </p:nvSpPr>
          <p:spPr>
            <a:xfrm flipH="1">
              <a:off x="5056516" y="2629073"/>
              <a:ext cx="119042" cy="285365"/>
            </a:xfrm>
            <a:custGeom>
              <a:avLst/>
              <a:gdLst/>
              <a:ahLst/>
              <a:cxnLst/>
              <a:rect l="l" t="t" r="r" b="b"/>
              <a:pathLst>
                <a:path w="6886" h="16507" fill="none" extrusionOk="0">
                  <a:moveTo>
                    <a:pt x="6886" y="16507"/>
                  </a:moveTo>
                  <a:lnTo>
                    <a:pt x="4312" y="3605"/>
                  </a:ln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7" name="Google Shape;1227;p59"/>
            <p:cNvSpPr/>
            <p:nvPr/>
          </p:nvSpPr>
          <p:spPr>
            <a:xfrm flipH="1">
              <a:off x="4639894" y="3702040"/>
              <a:ext cx="179133" cy="282581"/>
            </a:xfrm>
            <a:custGeom>
              <a:avLst/>
              <a:gdLst/>
              <a:ahLst/>
              <a:cxnLst/>
              <a:rect l="l" t="t" r="r" b="b"/>
              <a:pathLst>
                <a:path w="10362" h="16346" extrusionOk="0">
                  <a:moveTo>
                    <a:pt x="1" y="0"/>
                  </a:moveTo>
                  <a:lnTo>
                    <a:pt x="4183" y="16345"/>
                  </a:lnTo>
                  <a:lnTo>
                    <a:pt x="10361" y="16152"/>
                  </a:lnTo>
                  <a:lnTo>
                    <a:pt x="7272" y="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8" name="Google Shape;1228;p59"/>
            <p:cNvSpPr/>
            <p:nvPr/>
          </p:nvSpPr>
          <p:spPr>
            <a:xfrm flipH="1">
              <a:off x="4604296" y="3937319"/>
              <a:ext cx="420536" cy="140184"/>
            </a:xfrm>
            <a:custGeom>
              <a:avLst/>
              <a:gdLst/>
              <a:ahLst/>
              <a:cxnLst/>
              <a:rect l="l" t="t" r="r" b="b"/>
              <a:pathLst>
                <a:path w="24326" h="8109" extrusionOk="0">
                  <a:moveTo>
                    <a:pt x="15381" y="0"/>
                  </a:moveTo>
                  <a:lnTo>
                    <a:pt x="1" y="8109"/>
                  </a:lnTo>
                  <a:lnTo>
                    <a:pt x="24325" y="7948"/>
                  </a:lnTo>
                  <a:lnTo>
                    <a:pt x="22009" y="1223"/>
                  </a:lnTo>
                  <a:cubicBezTo>
                    <a:pt x="22009" y="1223"/>
                    <a:pt x="20513" y="2116"/>
                    <a:pt x="18834" y="2116"/>
                  </a:cubicBezTo>
                  <a:cubicBezTo>
                    <a:pt x="17610" y="2116"/>
                    <a:pt x="16289" y="1642"/>
                    <a:pt x="15381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9" name="Google Shape;1229;p59"/>
            <p:cNvSpPr/>
            <p:nvPr/>
          </p:nvSpPr>
          <p:spPr>
            <a:xfrm flipH="1">
              <a:off x="4604296" y="4075254"/>
              <a:ext cx="420536" cy="38966"/>
            </a:xfrm>
            <a:custGeom>
              <a:avLst/>
              <a:gdLst/>
              <a:ahLst/>
              <a:cxnLst/>
              <a:rect l="l" t="t" r="r" b="b"/>
              <a:pathLst>
                <a:path w="24326" h="2254" extrusionOk="0">
                  <a:moveTo>
                    <a:pt x="24325" y="1"/>
                  </a:moveTo>
                  <a:lnTo>
                    <a:pt x="1" y="130"/>
                  </a:lnTo>
                  <a:lnTo>
                    <a:pt x="1" y="2253"/>
                  </a:lnTo>
                  <a:lnTo>
                    <a:pt x="24325" y="2124"/>
                  </a:lnTo>
                  <a:lnTo>
                    <a:pt x="24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0" name="Google Shape;1230;p59"/>
            <p:cNvSpPr/>
            <p:nvPr/>
          </p:nvSpPr>
          <p:spPr>
            <a:xfrm flipH="1">
              <a:off x="4776172" y="3957545"/>
              <a:ext cx="50635" cy="47420"/>
            </a:xfrm>
            <a:custGeom>
              <a:avLst/>
              <a:gdLst/>
              <a:ahLst/>
              <a:cxnLst/>
              <a:rect l="l" t="t" r="r" b="b"/>
              <a:pathLst>
                <a:path w="2929" h="2743" extrusionOk="0">
                  <a:moveTo>
                    <a:pt x="484" y="0"/>
                  </a:moveTo>
                  <a:cubicBezTo>
                    <a:pt x="347" y="0"/>
                    <a:pt x="211" y="58"/>
                    <a:pt x="129" y="182"/>
                  </a:cubicBezTo>
                  <a:cubicBezTo>
                    <a:pt x="0" y="343"/>
                    <a:pt x="65" y="600"/>
                    <a:pt x="258" y="729"/>
                  </a:cubicBezTo>
                  <a:cubicBezTo>
                    <a:pt x="965" y="1243"/>
                    <a:pt x="1609" y="1887"/>
                    <a:pt x="2156" y="2595"/>
                  </a:cubicBezTo>
                  <a:cubicBezTo>
                    <a:pt x="2188" y="2659"/>
                    <a:pt x="2252" y="2691"/>
                    <a:pt x="2317" y="2724"/>
                  </a:cubicBezTo>
                  <a:cubicBezTo>
                    <a:pt x="2364" y="2735"/>
                    <a:pt x="2415" y="2743"/>
                    <a:pt x="2466" y="2743"/>
                  </a:cubicBezTo>
                  <a:cubicBezTo>
                    <a:pt x="2555" y="2743"/>
                    <a:pt x="2642" y="2720"/>
                    <a:pt x="2703" y="2659"/>
                  </a:cubicBezTo>
                  <a:cubicBezTo>
                    <a:pt x="2896" y="2530"/>
                    <a:pt x="2928" y="2273"/>
                    <a:pt x="2799" y="2112"/>
                  </a:cubicBezTo>
                  <a:cubicBezTo>
                    <a:pt x="2220" y="1308"/>
                    <a:pt x="1512" y="632"/>
                    <a:pt x="708" y="53"/>
                  </a:cubicBezTo>
                  <a:cubicBezTo>
                    <a:pt x="639" y="18"/>
                    <a:pt x="561" y="0"/>
                    <a:pt x="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1" name="Google Shape;1231;p59"/>
            <p:cNvSpPr/>
            <p:nvPr/>
          </p:nvSpPr>
          <p:spPr>
            <a:xfrm flipH="1">
              <a:off x="4810660" y="3975074"/>
              <a:ext cx="50635" cy="47022"/>
            </a:xfrm>
            <a:custGeom>
              <a:avLst/>
              <a:gdLst/>
              <a:ahLst/>
              <a:cxnLst/>
              <a:rect l="l" t="t" r="r" b="b"/>
              <a:pathLst>
                <a:path w="2929" h="2720" extrusionOk="0">
                  <a:moveTo>
                    <a:pt x="479" y="0"/>
                  </a:moveTo>
                  <a:cubicBezTo>
                    <a:pt x="343" y="0"/>
                    <a:pt x="210" y="63"/>
                    <a:pt x="129" y="165"/>
                  </a:cubicBezTo>
                  <a:cubicBezTo>
                    <a:pt x="0" y="358"/>
                    <a:pt x="65" y="583"/>
                    <a:pt x="258" y="712"/>
                  </a:cubicBezTo>
                  <a:cubicBezTo>
                    <a:pt x="966" y="1227"/>
                    <a:pt x="1609" y="1838"/>
                    <a:pt x="2156" y="2578"/>
                  </a:cubicBezTo>
                  <a:cubicBezTo>
                    <a:pt x="2188" y="2610"/>
                    <a:pt x="2253" y="2675"/>
                    <a:pt x="2317" y="2675"/>
                  </a:cubicBezTo>
                  <a:cubicBezTo>
                    <a:pt x="2375" y="2704"/>
                    <a:pt x="2439" y="2720"/>
                    <a:pt x="2504" y="2720"/>
                  </a:cubicBezTo>
                  <a:cubicBezTo>
                    <a:pt x="2584" y="2720"/>
                    <a:pt x="2664" y="2696"/>
                    <a:pt x="2735" y="2643"/>
                  </a:cubicBezTo>
                  <a:cubicBezTo>
                    <a:pt x="2896" y="2514"/>
                    <a:pt x="2928" y="2289"/>
                    <a:pt x="2800" y="2096"/>
                  </a:cubicBezTo>
                  <a:cubicBezTo>
                    <a:pt x="2220" y="1323"/>
                    <a:pt x="1513" y="616"/>
                    <a:pt x="708" y="69"/>
                  </a:cubicBezTo>
                  <a:cubicBezTo>
                    <a:pt x="637" y="21"/>
                    <a:pt x="558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2" name="Google Shape;1232;p59"/>
            <p:cNvSpPr/>
            <p:nvPr/>
          </p:nvSpPr>
          <p:spPr>
            <a:xfrm flipH="1">
              <a:off x="4844594" y="3992154"/>
              <a:ext cx="51188" cy="47195"/>
            </a:xfrm>
            <a:custGeom>
              <a:avLst/>
              <a:gdLst/>
              <a:ahLst/>
              <a:cxnLst/>
              <a:rect l="l" t="t" r="r" b="b"/>
              <a:pathLst>
                <a:path w="2961" h="2730" extrusionOk="0">
                  <a:moveTo>
                    <a:pt x="458" y="1"/>
                  </a:moveTo>
                  <a:cubicBezTo>
                    <a:pt x="330" y="1"/>
                    <a:pt x="206" y="59"/>
                    <a:pt x="129" y="175"/>
                  </a:cubicBezTo>
                  <a:cubicBezTo>
                    <a:pt x="0" y="335"/>
                    <a:pt x="65" y="593"/>
                    <a:pt x="258" y="722"/>
                  </a:cubicBezTo>
                  <a:cubicBezTo>
                    <a:pt x="966" y="1236"/>
                    <a:pt x="1609" y="1848"/>
                    <a:pt x="2156" y="2556"/>
                  </a:cubicBezTo>
                  <a:cubicBezTo>
                    <a:pt x="2188" y="2620"/>
                    <a:pt x="2253" y="2652"/>
                    <a:pt x="2317" y="2684"/>
                  </a:cubicBezTo>
                  <a:cubicBezTo>
                    <a:pt x="2375" y="2713"/>
                    <a:pt x="2439" y="2729"/>
                    <a:pt x="2504" y="2729"/>
                  </a:cubicBezTo>
                  <a:cubicBezTo>
                    <a:pt x="2584" y="2729"/>
                    <a:pt x="2664" y="2705"/>
                    <a:pt x="2735" y="2652"/>
                  </a:cubicBezTo>
                  <a:cubicBezTo>
                    <a:pt x="2896" y="2523"/>
                    <a:pt x="2961" y="2266"/>
                    <a:pt x="2832" y="2105"/>
                  </a:cubicBezTo>
                  <a:cubicBezTo>
                    <a:pt x="2221" y="1301"/>
                    <a:pt x="1513" y="625"/>
                    <a:pt x="708" y="78"/>
                  </a:cubicBezTo>
                  <a:cubicBezTo>
                    <a:pt x="631" y="27"/>
                    <a:pt x="544" y="1"/>
                    <a:pt x="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3" name="Google Shape;1233;p59"/>
            <p:cNvSpPr/>
            <p:nvPr/>
          </p:nvSpPr>
          <p:spPr>
            <a:xfrm flipH="1">
              <a:off x="4635448" y="3215335"/>
              <a:ext cx="347669" cy="664722"/>
            </a:xfrm>
            <a:custGeom>
              <a:avLst/>
              <a:gdLst/>
              <a:ahLst/>
              <a:cxnLst/>
              <a:rect l="l" t="t" r="r" b="b"/>
              <a:pathLst>
                <a:path w="20111" h="38451" extrusionOk="0">
                  <a:moveTo>
                    <a:pt x="11391" y="1"/>
                  </a:moveTo>
                  <a:lnTo>
                    <a:pt x="1" y="1674"/>
                  </a:lnTo>
                  <a:lnTo>
                    <a:pt x="9782" y="38450"/>
                  </a:lnTo>
                  <a:lnTo>
                    <a:pt x="20111" y="38450"/>
                  </a:lnTo>
                  <a:lnTo>
                    <a:pt x="11391" y="1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4" name="Google Shape;1234;p59"/>
            <p:cNvSpPr/>
            <p:nvPr/>
          </p:nvSpPr>
          <p:spPr>
            <a:xfrm flipH="1">
              <a:off x="4650474" y="3812159"/>
              <a:ext cx="181346" cy="17"/>
            </a:xfrm>
            <a:custGeom>
              <a:avLst/>
              <a:gdLst/>
              <a:ahLst/>
              <a:cxnLst/>
              <a:rect l="l" t="t" r="r" b="b"/>
              <a:pathLst>
                <a:path w="10490" h="1" fill="none" extrusionOk="0">
                  <a:moveTo>
                    <a:pt x="1" y="1"/>
                  </a:moveTo>
                  <a:lnTo>
                    <a:pt x="10490" y="1"/>
                  </a:lnTo>
                </a:path>
              </a:pathLst>
            </a:custGeom>
            <a:solidFill>
              <a:srgbClr val="674EA7"/>
            </a:solidFill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5" name="Google Shape;1235;p59"/>
            <p:cNvSpPr/>
            <p:nvPr/>
          </p:nvSpPr>
          <p:spPr>
            <a:xfrm flipH="1">
              <a:off x="4781730" y="2022240"/>
              <a:ext cx="473937" cy="419983"/>
            </a:xfrm>
            <a:custGeom>
              <a:avLst/>
              <a:gdLst/>
              <a:ahLst/>
              <a:cxnLst/>
              <a:rect l="l" t="t" r="r" b="b"/>
              <a:pathLst>
                <a:path w="27415" h="24294" extrusionOk="0">
                  <a:moveTo>
                    <a:pt x="20786" y="1"/>
                  </a:moveTo>
                  <a:lnTo>
                    <a:pt x="5342" y="451"/>
                  </a:lnTo>
                  <a:lnTo>
                    <a:pt x="419" y="2028"/>
                  </a:lnTo>
                  <a:lnTo>
                    <a:pt x="1803" y="13193"/>
                  </a:lnTo>
                  <a:cubicBezTo>
                    <a:pt x="1803" y="13193"/>
                    <a:pt x="1" y="20271"/>
                    <a:pt x="3862" y="24293"/>
                  </a:cubicBezTo>
                  <a:lnTo>
                    <a:pt x="19371" y="24293"/>
                  </a:lnTo>
                  <a:cubicBezTo>
                    <a:pt x="20561" y="22909"/>
                    <a:pt x="21365" y="21236"/>
                    <a:pt x="21751" y="19435"/>
                  </a:cubicBezTo>
                  <a:lnTo>
                    <a:pt x="27060" y="3443"/>
                  </a:lnTo>
                  <a:cubicBezTo>
                    <a:pt x="27414" y="2060"/>
                    <a:pt x="25098" y="676"/>
                    <a:pt x="23714" y="451"/>
                  </a:cubicBezTo>
                  <a:lnTo>
                    <a:pt x="20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6" name="Google Shape;1236;p59"/>
            <p:cNvSpPr/>
            <p:nvPr/>
          </p:nvSpPr>
          <p:spPr>
            <a:xfrm flipH="1">
              <a:off x="5187779" y="2127364"/>
              <a:ext cx="65658" cy="315410"/>
            </a:xfrm>
            <a:custGeom>
              <a:avLst/>
              <a:gdLst/>
              <a:ahLst/>
              <a:cxnLst/>
              <a:rect l="l" t="t" r="r" b="b"/>
              <a:pathLst>
                <a:path w="3798" h="18245" fill="none" extrusionOk="0">
                  <a:moveTo>
                    <a:pt x="805" y="1"/>
                  </a:moveTo>
                  <a:lnTo>
                    <a:pt x="1642" y="7112"/>
                  </a:lnTo>
                  <a:cubicBezTo>
                    <a:pt x="1642" y="7112"/>
                    <a:pt x="1" y="15059"/>
                    <a:pt x="3797" y="18244"/>
                  </a:cubicBez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7" name="Google Shape;1237;p59"/>
            <p:cNvSpPr/>
            <p:nvPr/>
          </p:nvSpPr>
          <p:spPr>
            <a:xfrm flipH="1">
              <a:off x="4886857" y="1997761"/>
              <a:ext cx="307061" cy="79004"/>
            </a:xfrm>
            <a:custGeom>
              <a:avLst/>
              <a:gdLst/>
              <a:ahLst/>
              <a:cxnLst/>
              <a:rect l="l" t="t" r="r" b="b"/>
              <a:pathLst>
                <a:path w="17762" h="4570" extrusionOk="0">
                  <a:moveTo>
                    <a:pt x="8044" y="1"/>
                  </a:moveTo>
                  <a:lnTo>
                    <a:pt x="0" y="2414"/>
                  </a:lnTo>
                  <a:cubicBezTo>
                    <a:pt x="0" y="2414"/>
                    <a:pt x="2703" y="4570"/>
                    <a:pt x="8141" y="4570"/>
                  </a:cubicBezTo>
                  <a:cubicBezTo>
                    <a:pt x="13578" y="4570"/>
                    <a:pt x="17761" y="1481"/>
                    <a:pt x="17761" y="1481"/>
                  </a:cubicBezTo>
                  <a:lnTo>
                    <a:pt x="8044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8" name="Google Shape;1238;p59"/>
            <p:cNvSpPr/>
            <p:nvPr/>
          </p:nvSpPr>
          <p:spPr>
            <a:xfrm flipH="1">
              <a:off x="4690510" y="2030451"/>
              <a:ext cx="256443" cy="482408"/>
            </a:xfrm>
            <a:custGeom>
              <a:avLst/>
              <a:gdLst/>
              <a:ahLst/>
              <a:cxnLst/>
              <a:rect l="l" t="t" r="r" b="b"/>
              <a:pathLst>
                <a:path w="14834" h="27905" extrusionOk="0">
                  <a:moveTo>
                    <a:pt x="5192" y="0"/>
                  </a:moveTo>
                  <a:cubicBezTo>
                    <a:pt x="4559" y="0"/>
                    <a:pt x="3911" y="126"/>
                    <a:pt x="3282" y="394"/>
                  </a:cubicBezTo>
                  <a:cubicBezTo>
                    <a:pt x="1159" y="1295"/>
                    <a:pt x="0" y="3612"/>
                    <a:pt x="515" y="5896"/>
                  </a:cubicBezTo>
                  <a:lnTo>
                    <a:pt x="5599" y="24429"/>
                  </a:lnTo>
                  <a:cubicBezTo>
                    <a:pt x="6044" y="26466"/>
                    <a:pt x="7875" y="27905"/>
                    <a:pt x="9938" y="27905"/>
                  </a:cubicBezTo>
                  <a:cubicBezTo>
                    <a:pt x="9961" y="27905"/>
                    <a:pt x="9984" y="27905"/>
                    <a:pt x="10007" y="27904"/>
                  </a:cubicBezTo>
                  <a:cubicBezTo>
                    <a:pt x="12774" y="27872"/>
                    <a:pt x="14833" y="25362"/>
                    <a:pt x="14383" y="22660"/>
                  </a:cubicBezTo>
                  <a:lnTo>
                    <a:pt x="9942" y="3998"/>
                  </a:lnTo>
                  <a:cubicBezTo>
                    <a:pt x="9516" y="1588"/>
                    <a:pt x="7443" y="0"/>
                    <a:pt x="5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9" name="Google Shape;1239;p59"/>
            <p:cNvSpPr/>
            <p:nvPr/>
          </p:nvSpPr>
          <p:spPr>
            <a:xfrm flipH="1">
              <a:off x="4880189" y="2190773"/>
              <a:ext cx="41732" cy="153548"/>
            </a:xfrm>
            <a:custGeom>
              <a:avLst/>
              <a:gdLst/>
              <a:ahLst/>
              <a:cxnLst/>
              <a:rect l="l" t="t" r="r" b="b"/>
              <a:pathLst>
                <a:path w="2414" h="8882" fill="none" extrusionOk="0">
                  <a:moveTo>
                    <a:pt x="2413" y="8881"/>
                  </a:move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0" name="Google Shape;1240;p59"/>
            <p:cNvSpPr/>
            <p:nvPr/>
          </p:nvSpPr>
          <p:spPr>
            <a:xfrm flipH="1">
              <a:off x="4880189" y="2232487"/>
              <a:ext cx="41732" cy="111833"/>
            </a:xfrm>
            <a:custGeom>
              <a:avLst/>
              <a:gdLst/>
              <a:ahLst/>
              <a:cxnLst/>
              <a:rect l="l" t="t" r="r" b="b"/>
              <a:pathLst>
                <a:path w="2414" h="6469" extrusionOk="0">
                  <a:moveTo>
                    <a:pt x="644" y="1"/>
                  </a:moveTo>
                  <a:lnTo>
                    <a:pt x="0" y="6211"/>
                  </a:lnTo>
                  <a:lnTo>
                    <a:pt x="2413" y="6468"/>
                  </a:lnTo>
                  <a:lnTo>
                    <a:pt x="2413" y="64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1" name="Google Shape;1241;p59"/>
            <p:cNvSpPr/>
            <p:nvPr/>
          </p:nvSpPr>
          <p:spPr>
            <a:xfrm flipH="1">
              <a:off x="5193343" y="2133483"/>
              <a:ext cx="190802" cy="217511"/>
            </a:xfrm>
            <a:custGeom>
              <a:avLst/>
              <a:gdLst/>
              <a:ahLst/>
              <a:cxnLst/>
              <a:rect l="l" t="t" r="r" b="b"/>
              <a:pathLst>
                <a:path w="11037" h="12582" extrusionOk="0">
                  <a:moveTo>
                    <a:pt x="419" y="1"/>
                  </a:moveTo>
                  <a:cubicBezTo>
                    <a:pt x="161" y="1"/>
                    <a:pt x="0" y="258"/>
                    <a:pt x="97" y="483"/>
                  </a:cubicBezTo>
                  <a:lnTo>
                    <a:pt x="4601" y="12356"/>
                  </a:lnTo>
                  <a:cubicBezTo>
                    <a:pt x="4634" y="12485"/>
                    <a:pt x="4762" y="12581"/>
                    <a:pt x="4923" y="12581"/>
                  </a:cubicBezTo>
                  <a:lnTo>
                    <a:pt x="10650" y="12581"/>
                  </a:lnTo>
                  <a:cubicBezTo>
                    <a:pt x="10876" y="12581"/>
                    <a:pt x="11037" y="12324"/>
                    <a:pt x="10972" y="12099"/>
                  </a:cubicBezTo>
                  <a:lnTo>
                    <a:pt x="6468" y="226"/>
                  </a:lnTo>
                  <a:cubicBezTo>
                    <a:pt x="6435" y="97"/>
                    <a:pt x="6307" y="1"/>
                    <a:pt x="6146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2" name="Google Shape;1242;p59"/>
            <p:cNvSpPr/>
            <p:nvPr/>
          </p:nvSpPr>
          <p:spPr>
            <a:xfrm flipH="1">
              <a:off x="5149400" y="2259749"/>
              <a:ext cx="168000" cy="137470"/>
            </a:xfrm>
            <a:custGeom>
              <a:avLst/>
              <a:gdLst/>
              <a:ahLst/>
              <a:cxnLst/>
              <a:rect l="l" t="t" r="r" b="b"/>
              <a:pathLst>
                <a:path w="9718" h="7952" extrusionOk="0">
                  <a:moveTo>
                    <a:pt x="5309" y="1"/>
                  </a:moveTo>
                  <a:lnTo>
                    <a:pt x="6049" y="1995"/>
                  </a:lnTo>
                  <a:lnTo>
                    <a:pt x="6049" y="1995"/>
                  </a:lnTo>
                  <a:lnTo>
                    <a:pt x="3636" y="1191"/>
                  </a:lnTo>
                  <a:cubicBezTo>
                    <a:pt x="3359" y="1098"/>
                    <a:pt x="3074" y="1054"/>
                    <a:pt x="2792" y="1054"/>
                  </a:cubicBezTo>
                  <a:cubicBezTo>
                    <a:pt x="1898" y="1054"/>
                    <a:pt x="1037" y="1502"/>
                    <a:pt x="547" y="2285"/>
                  </a:cubicBezTo>
                  <a:cubicBezTo>
                    <a:pt x="129" y="2896"/>
                    <a:pt x="0" y="3636"/>
                    <a:pt x="193" y="4344"/>
                  </a:cubicBezTo>
                  <a:cubicBezTo>
                    <a:pt x="1034" y="7465"/>
                    <a:pt x="4433" y="7952"/>
                    <a:pt x="6472" y="7952"/>
                  </a:cubicBezTo>
                  <a:cubicBezTo>
                    <a:pt x="7398" y="7952"/>
                    <a:pt x="8044" y="7851"/>
                    <a:pt x="8044" y="7851"/>
                  </a:cubicBezTo>
                  <a:lnTo>
                    <a:pt x="9717" y="4827"/>
                  </a:lnTo>
                  <a:lnTo>
                    <a:pt x="8591" y="2864"/>
                  </a:lnTo>
                  <a:cubicBezTo>
                    <a:pt x="8173" y="2156"/>
                    <a:pt x="7594" y="1545"/>
                    <a:pt x="6918" y="1094"/>
                  </a:cubicBezTo>
                  <a:lnTo>
                    <a:pt x="5309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3" name="Google Shape;1243;p59"/>
            <p:cNvSpPr/>
            <p:nvPr/>
          </p:nvSpPr>
          <p:spPr>
            <a:xfrm flipH="1">
              <a:off x="5050950" y="2338181"/>
              <a:ext cx="127392" cy="75097"/>
            </a:xfrm>
            <a:custGeom>
              <a:avLst/>
              <a:gdLst/>
              <a:ahLst/>
              <a:cxnLst/>
              <a:rect l="l" t="t" r="r" b="b"/>
              <a:pathLst>
                <a:path w="7369" h="4344" extrusionOk="0">
                  <a:moveTo>
                    <a:pt x="837" y="0"/>
                  </a:moveTo>
                  <a:lnTo>
                    <a:pt x="0" y="3314"/>
                  </a:lnTo>
                  <a:lnTo>
                    <a:pt x="5567" y="4344"/>
                  </a:lnTo>
                  <a:lnTo>
                    <a:pt x="7368" y="74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4" name="Google Shape;1244;p59"/>
            <p:cNvSpPr/>
            <p:nvPr/>
          </p:nvSpPr>
          <p:spPr>
            <a:xfrm flipH="1">
              <a:off x="4791189" y="2314256"/>
              <a:ext cx="328756" cy="196369"/>
            </a:xfrm>
            <a:custGeom>
              <a:avLst/>
              <a:gdLst/>
              <a:ahLst/>
              <a:cxnLst/>
              <a:rect l="l" t="t" r="r" b="b"/>
              <a:pathLst>
                <a:path w="19017" h="11359" extrusionOk="0">
                  <a:moveTo>
                    <a:pt x="1" y="1"/>
                  </a:moveTo>
                  <a:lnTo>
                    <a:pt x="1" y="7401"/>
                  </a:lnTo>
                  <a:lnTo>
                    <a:pt x="19016" y="11359"/>
                  </a:lnTo>
                  <a:lnTo>
                    <a:pt x="19016" y="11359"/>
                  </a:lnTo>
                  <a:lnTo>
                    <a:pt x="18630" y="23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5" name="Google Shape;1245;p59"/>
            <p:cNvSpPr/>
            <p:nvPr/>
          </p:nvSpPr>
          <p:spPr>
            <a:xfrm flipH="1">
              <a:off x="4811208" y="2314256"/>
              <a:ext cx="309844" cy="40626"/>
            </a:xfrm>
            <a:custGeom>
              <a:avLst/>
              <a:gdLst/>
              <a:ahLst/>
              <a:cxnLst/>
              <a:rect l="l" t="t" r="r" b="b"/>
              <a:pathLst>
                <a:path w="17923" h="2350" fill="none" extrusionOk="0">
                  <a:moveTo>
                    <a:pt x="0" y="1609"/>
                  </a:moveTo>
                  <a:lnTo>
                    <a:pt x="0" y="1"/>
                  </a:lnTo>
                  <a:lnTo>
                    <a:pt x="17922" y="2349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6" name="Google Shape;1246;p59"/>
            <p:cNvSpPr/>
            <p:nvPr/>
          </p:nvSpPr>
          <p:spPr>
            <a:xfrm flipH="1">
              <a:off x="5120481" y="2407710"/>
              <a:ext cx="1124" cy="33382"/>
            </a:xfrm>
            <a:custGeom>
              <a:avLst/>
              <a:gdLst/>
              <a:ahLst/>
              <a:cxnLst/>
              <a:rect l="l" t="t" r="r" b="b"/>
              <a:pathLst>
                <a:path w="65" h="1931" fill="none" extrusionOk="0">
                  <a:moveTo>
                    <a:pt x="0" y="0"/>
                  </a:moveTo>
                  <a:lnTo>
                    <a:pt x="65" y="193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9" name="Google Shape;1249;p59"/>
            <p:cNvSpPr/>
            <p:nvPr/>
          </p:nvSpPr>
          <p:spPr>
            <a:xfrm flipH="1">
              <a:off x="4166470" y="4114202"/>
              <a:ext cx="4674592" cy="17"/>
            </a:xfrm>
            <a:custGeom>
              <a:avLst/>
              <a:gdLst/>
              <a:ahLst/>
              <a:cxnLst/>
              <a:rect l="l" t="t" r="r" b="b"/>
              <a:pathLst>
                <a:path w="270403" h="1" fill="none" extrusionOk="0">
                  <a:moveTo>
                    <a:pt x="0" y="0"/>
                  </a:moveTo>
                  <a:lnTo>
                    <a:pt x="270402" y="0"/>
                  </a:lnTo>
                </a:path>
              </a:pathLst>
            </a:custGeom>
            <a:noFill/>
            <a:ln w="9650" cap="rnd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0" name="Google Shape;1250;p59"/>
            <p:cNvSpPr/>
            <p:nvPr/>
          </p:nvSpPr>
          <p:spPr>
            <a:xfrm flipH="1">
              <a:off x="6812506" y="3499278"/>
              <a:ext cx="483929" cy="625790"/>
            </a:xfrm>
            <a:custGeom>
              <a:avLst/>
              <a:gdLst/>
              <a:ahLst/>
              <a:cxnLst/>
              <a:rect l="l" t="t" r="r" b="b"/>
              <a:pathLst>
                <a:path w="27993" h="36199" extrusionOk="0">
                  <a:moveTo>
                    <a:pt x="13997" y="1"/>
                  </a:moveTo>
                  <a:cubicBezTo>
                    <a:pt x="6274" y="1"/>
                    <a:pt x="0" y="8109"/>
                    <a:pt x="0" y="18083"/>
                  </a:cubicBezTo>
                  <a:cubicBezTo>
                    <a:pt x="0" y="28090"/>
                    <a:pt x="6274" y="36198"/>
                    <a:pt x="13997" y="36198"/>
                  </a:cubicBezTo>
                  <a:cubicBezTo>
                    <a:pt x="21719" y="36198"/>
                    <a:pt x="27993" y="28090"/>
                    <a:pt x="27993" y="18083"/>
                  </a:cubicBezTo>
                  <a:cubicBezTo>
                    <a:pt x="27993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1" name="Google Shape;1251;p59"/>
            <p:cNvSpPr/>
            <p:nvPr/>
          </p:nvSpPr>
          <p:spPr>
            <a:xfrm flipH="1">
              <a:off x="6978788" y="3633055"/>
              <a:ext cx="233641" cy="316517"/>
            </a:xfrm>
            <a:custGeom>
              <a:avLst/>
              <a:gdLst/>
              <a:ahLst/>
              <a:cxnLst/>
              <a:rect l="l" t="t" r="r" b="b"/>
              <a:pathLst>
                <a:path w="13515" h="18309" extrusionOk="0">
                  <a:moveTo>
                    <a:pt x="6757" y="0"/>
                  </a:moveTo>
                  <a:cubicBezTo>
                    <a:pt x="3025" y="0"/>
                    <a:pt x="0" y="4087"/>
                    <a:pt x="0" y="9170"/>
                  </a:cubicBezTo>
                  <a:cubicBezTo>
                    <a:pt x="0" y="14222"/>
                    <a:pt x="3025" y="18308"/>
                    <a:pt x="6757" y="18308"/>
                  </a:cubicBezTo>
                  <a:cubicBezTo>
                    <a:pt x="10490" y="18308"/>
                    <a:pt x="13514" y="14222"/>
                    <a:pt x="13514" y="9170"/>
                  </a:cubicBezTo>
                  <a:cubicBezTo>
                    <a:pt x="13514" y="4087"/>
                    <a:pt x="10490" y="0"/>
                    <a:pt x="6757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2" name="Google Shape;1252;p59"/>
            <p:cNvSpPr/>
            <p:nvPr/>
          </p:nvSpPr>
          <p:spPr>
            <a:xfrm flipH="1">
              <a:off x="6924835" y="3633055"/>
              <a:ext cx="233087" cy="316517"/>
            </a:xfrm>
            <a:custGeom>
              <a:avLst/>
              <a:gdLst/>
              <a:ahLst/>
              <a:cxnLst/>
              <a:rect l="l" t="t" r="r" b="b"/>
              <a:pathLst>
                <a:path w="13483" h="18309" extrusionOk="0">
                  <a:moveTo>
                    <a:pt x="6758" y="0"/>
                  </a:moveTo>
                  <a:cubicBezTo>
                    <a:pt x="3025" y="0"/>
                    <a:pt x="1" y="4087"/>
                    <a:pt x="1" y="9170"/>
                  </a:cubicBezTo>
                  <a:cubicBezTo>
                    <a:pt x="1" y="14222"/>
                    <a:pt x="3025" y="18308"/>
                    <a:pt x="6758" y="18308"/>
                  </a:cubicBezTo>
                  <a:cubicBezTo>
                    <a:pt x="10490" y="18308"/>
                    <a:pt x="13482" y="14222"/>
                    <a:pt x="13482" y="9170"/>
                  </a:cubicBezTo>
                  <a:cubicBezTo>
                    <a:pt x="13482" y="4087"/>
                    <a:pt x="10490" y="0"/>
                    <a:pt x="6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3" name="Google Shape;1253;p59"/>
            <p:cNvSpPr/>
            <p:nvPr/>
          </p:nvSpPr>
          <p:spPr>
            <a:xfrm flipH="1">
              <a:off x="8480024" y="3626095"/>
              <a:ext cx="249570" cy="338900"/>
            </a:xfrm>
            <a:custGeom>
              <a:avLst/>
              <a:gdLst/>
              <a:ahLst/>
              <a:cxnLst/>
              <a:rect l="l" t="t" r="r" b="b"/>
              <a:pathLst>
                <a:path w="13483" h="18309" extrusionOk="0">
                  <a:moveTo>
                    <a:pt x="6758" y="0"/>
                  </a:moveTo>
                  <a:cubicBezTo>
                    <a:pt x="3025" y="0"/>
                    <a:pt x="1" y="4087"/>
                    <a:pt x="1" y="9170"/>
                  </a:cubicBezTo>
                  <a:cubicBezTo>
                    <a:pt x="1" y="14222"/>
                    <a:pt x="3025" y="18308"/>
                    <a:pt x="6758" y="18308"/>
                  </a:cubicBezTo>
                  <a:cubicBezTo>
                    <a:pt x="10490" y="18308"/>
                    <a:pt x="13482" y="14222"/>
                    <a:pt x="13482" y="9170"/>
                  </a:cubicBezTo>
                  <a:cubicBezTo>
                    <a:pt x="13482" y="4087"/>
                    <a:pt x="10490" y="0"/>
                    <a:pt x="6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5" name="Google Shape;1247;p59"/>
          <p:cNvSpPr/>
          <p:nvPr/>
        </p:nvSpPr>
        <p:spPr>
          <a:xfrm flipH="1">
            <a:off x="2778600" y="948810"/>
            <a:ext cx="531210" cy="471015"/>
          </a:xfrm>
          <a:custGeom>
            <a:avLst/>
            <a:gdLst/>
            <a:ahLst/>
            <a:cxnLst/>
            <a:rect l="l" t="t" r="r" b="b"/>
            <a:pathLst>
              <a:path w="30728" h="27246" extrusionOk="0">
                <a:moveTo>
                  <a:pt x="15382" y="0"/>
                </a:moveTo>
                <a:cubicBezTo>
                  <a:pt x="11333" y="0"/>
                  <a:pt x="7322" y="1800"/>
                  <a:pt x="4634" y="5235"/>
                </a:cubicBezTo>
                <a:cubicBezTo>
                  <a:pt x="0" y="11156"/>
                  <a:pt x="1030" y="19714"/>
                  <a:pt x="6950" y="24347"/>
                </a:cubicBezTo>
                <a:cubicBezTo>
                  <a:pt x="9457" y="26299"/>
                  <a:pt x="12427" y="27246"/>
                  <a:pt x="15371" y="27246"/>
                </a:cubicBezTo>
                <a:cubicBezTo>
                  <a:pt x="19416" y="27246"/>
                  <a:pt x="23413" y="25458"/>
                  <a:pt x="26095" y="22031"/>
                </a:cubicBezTo>
                <a:cubicBezTo>
                  <a:pt x="30728" y="16111"/>
                  <a:pt x="29666" y="7520"/>
                  <a:pt x="23746" y="2886"/>
                </a:cubicBezTo>
                <a:cubicBezTo>
                  <a:pt x="21261" y="942"/>
                  <a:pt x="18311" y="0"/>
                  <a:pt x="15382" y="0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" name="Google Shape;1248;p59"/>
          <p:cNvSpPr/>
          <p:nvPr/>
        </p:nvSpPr>
        <p:spPr>
          <a:xfrm flipH="1">
            <a:off x="2837856" y="1306798"/>
            <a:ext cx="132958" cy="129068"/>
          </a:xfrm>
          <a:custGeom>
            <a:avLst/>
            <a:gdLst/>
            <a:ahLst/>
            <a:cxnLst/>
            <a:rect l="l" t="t" r="r" b="b"/>
            <a:pathLst>
              <a:path w="7691" h="7466" extrusionOk="0">
                <a:moveTo>
                  <a:pt x="4923" y="1"/>
                </a:moveTo>
                <a:lnTo>
                  <a:pt x="0" y="4602"/>
                </a:lnTo>
                <a:lnTo>
                  <a:pt x="7690" y="7465"/>
                </a:lnTo>
                <a:lnTo>
                  <a:pt x="4923" y="1"/>
                </a:ln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8" name="文本框 57"/>
          <p:cNvSpPr txBox="1"/>
          <p:nvPr/>
        </p:nvSpPr>
        <p:spPr>
          <a:xfrm>
            <a:off x="2901315" y="1021715"/>
            <a:ext cx="456565" cy="337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</a:extLst>
        </p:spPr>
        <p:txBody>
          <a:bodyPr wrap="square" rtlCol="0">
            <a:spAutoFit/>
          </a:bodyPr>
          <a:p>
            <a:r>
              <a:rPr lang="en-US" altLang="zh-CN" sz="1600" b="1">
                <a:solidFill>
                  <a:schemeClr val="accent5"/>
                </a:solidFill>
              </a:rPr>
              <a:t>P</a:t>
            </a:r>
            <a:endParaRPr lang="en-US" altLang="zh-CN" sz="1600" b="1">
              <a:solidFill>
                <a:schemeClr val="accent5"/>
              </a:solidFill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2914015" y="1045210"/>
            <a:ext cx="296545" cy="27813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D9D2E9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" name="Google Shape;896;p51"/>
          <p:cNvSpPr/>
          <p:nvPr/>
        </p:nvSpPr>
        <p:spPr>
          <a:xfrm>
            <a:off x="4128770" y="1680845"/>
            <a:ext cx="887730" cy="72000"/>
          </a:xfrm>
          <a:prstGeom prst="roundRect">
            <a:avLst>
              <a:gd name="adj" fmla="val 28076"/>
            </a:avLst>
          </a:pr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" name="文本框 60"/>
          <p:cNvSpPr txBox="1"/>
          <p:nvPr/>
        </p:nvSpPr>
        <p:spPr>
          <a:xfrm>
            <a:off x="5133658" y="1179830"/>
            <a:ext cx="59118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chemeClr val="accent6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🛴</a:t>
            </a:r>
            <a:endParaRPr lang="en-GB" altLang="en-US" sz="3200" b="1">
              <a:solidFill>
                <a:schemeClr val="accent6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5260658" y="1306830"/>
            <a:ext cx="59118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chemeClr val="accent6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🛴</a:t>
            </a:r>
            <a:endParaRPr lang="en-GB" altLang="en-US" sz="3200" b="1">
              <a:solidFill>
                <a:schemeClr val="accent6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5387658" y="1433830"/>
            <a:ext cx="59118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chemeClr val="accent6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🛴</a:t>
            </a:r>
            <a:endParaRPr lang="en-GB" altLang="en-US" sz="3200" b="1">
              <a:solidFill>
                <a:schemeClr val="accent6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5514658" y="1560830"/>
            <a:ext cx="59118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chemeClr val="accent6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🛴</a:t>
            </a:r>
            <a:endParaRPr lang="en-GB" altLang="en-US" sz="3200" b="1">
              <a:solidFill>
                <a:schemeClr val="accent6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5641658" y="1687830"/>
            <a:ext cx="59118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chemeClr val="accent6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🛴</a:t>
            </a:r>
            <a:endParaRPr lang="en-GB" altLang="en-US" sz="3200" b="1">
              <a:solidFill>
                <a:schemeClr val="accent6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5768658" y="1814830"/>
            <a:ext cx="59118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chemeClr val="accent6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🛴</a:t>
            </a:r>
            <a:endParaRPr lang="en-GB" altLang="en-US" sz="3200" b="1">
              <a:solidFill>
                <a:schemeClr val="accent6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5895658" y="1941830"/>
            <a:ext cx="59118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chemeClr val="accent6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🛴</a:t>
            </a:r>
            <a:endParaRPr lang="en-GB" altLang="en-US" sz="3200" b="1">
              <a:solidFill>
                <a:schemeClr val="accent6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5641975" y="954405"/>
            <a:ext cx="742950" cy="3067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en-US" altLang="zh-CN" b="1">
                <a:solidFill>
                  <a:schemeClr val="tx1"/>
                </a:solidFill>
              </a:rPr>
              <a:t>RENT</a:t>
            </a:r>
            <a:endParaRPr lang="en-US" altLang="zh-CN" b="1">
              <a:solidFill>
                <a:schemeClr val="tx1"/>
              </a:solidFill>
            </a:endParaRPr>
          </a:p>
        </p:txBody>
      </p:sp>
      <p:sp>
        <p:nvSpPr>
          <p:cNvPr id="11851" name="Google Shape;11851;p77"/>
          <p:cNvSpPr/>
          <p:nvPr/>
        </p:nvSpPr>
        <p:spPr>
          <a:xfrm>
            <a:off x="7439981" y="1895809"/>
            <a:ext cx="421914" cy="42075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991" name="Google Shape;9991;p71"/>
          <p:cNvSpPr/>
          <p:nvPr/>
        </p:nvSpPr>
        <p:spPr>
          <a:xfrm>
            <a:off x="6114937" y="1200615"/>
            <a:ext cx="279052" cy="34018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0084" name="Google Shape;10084;p71"/>
          <p:cNvGrpSpPr/>
          <p:nvPr/>
        </p:nvGrpSpPr>
        <p:grpSpPr>
          <a:xfrm>
            <a:off x="805180" y="1767205"/>
            <a:ext cx="501650" cy="485775"/>
            <a:chOff x="5053975" y="4399375"/>
            <a:chExt cx="483000" cy="482975"/>
          </a:xfrm>
          <a:solidFill>
            <a:schemeClr val="accent4">
              <a:lumMod val="75000"/>
            </a:schemeClr>
          </a:solidFill>
        </p:grpSpPr>
        <p:sp>
          <p:nvSpPr>
            <p:cNvPr id="10085" name="Google Shape;10085;p71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86" name="Google Shape;10086;p71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87" name="Google Shape;10087;p71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828" name="Google Shape;9828;p71"/>
          <p:cNvGrpSpPr/>
          <p:nvPr/>
        </p:nvGrpSpPr>
        <p:grpSpPr>
          <a:xfrm>
            <a:off x="8293735" y="2847340"/>
            <a:ext cx="496570" cy="622300"/>
            <a:chOff x="1516475" y="238075"/>
            <a:chExt cx="424650" cy="483175"/>
          </a:xfrm>
          <a:solidFill>
            <a:schemeClr val="accent6"/>
          </a:solidFill>
        </p:grpSpPr>
        <p:sp>
          <p:nvSpPr>
            <p:cNvPr id="9829" name="Google Shape;9829;p71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830" name="Google Shape;9830;p71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7" name="Google Shape;9991;p71"/>
          <p:cNvSpPr/>
          <p:nvPr/>
        </p:nvSpPr>
        <p:spPr>
          <a:xfrm>
            <a:off x="3065667" y="1306660"/>
            <a:ext cx="279052" cy="34018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1970" y="3530600"/>
            <a:ext cx="851535" cy="1227455"/>
          </a:xfrm>
          <a:prstGeom prst="rect">
            <a:avLst/>
          </a:prstGeom>
        </p:spPr>
      </p:pic>
      <p:sp>
        <p:nvSpPr>
          <p:cNvPr id="79" name="Google Shape;895;p51"/>
          <p:cNvSpPr/>
          <p:nvPr/>
        </p:nvSpPr>
        <p:spPr>
          <a:xfrm rot="21256386">
            <a:off x="4203065" y="3816350"/>
            <a:ext cx="3781425" cy="76200"/>
          </a:xfrm>
          <a:prstGeom prst="roundRect">
            <a:avLst>
              <a:gd name="adj" fmla="val 28076"/>
            </a:avLst>
          </a:pr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0" name="Google Shape;1254;p59"/>
          <p:cNvSpPr/>
          <p:nvPr/>
        </p:nvSpPr>
        <p:spPr>
          <a:xfrm flipH="1">
            <a:off x="7565114" y="1776162"/>
            <a:ext cx="170774" cy="248429"/>
          </a:xfrm>
          <a:custGeom>
            <a:avLst/>
            <a:gdLst/>
            <a:ahLst/>
            <a:cxnLst/>
            <a:rect l="l" t="t" r="r" b="b"/>
            <a:pathLst>
              <a:path w="23612" h="34349" extrusionOk="0">
                <a:moveTo>
                  <a:pt x="13053" y="5891"/>
                </a:moveTo>
                <a:cubicBezTo>
                  <a:pt x="15804" y="5891"/>
                  <a:pt x="18437" y="8029"/>
                  <a:pt x="18437" y="11271"/>
                </a:cubicBezTo>
                <a:cubicBezTo>
                  <a:pt x="18437" y="14231"/>
                  <a:pt x="16056" y="16612"/>
                  <a:pt x="13096" y="16612"/>
                </a:cubicBezTo>
                <a:cubicBezTo>
                  <a:pt x="8302" y="16612"/>
                  <a:pt x="5921" y="10853"/>
                  <a:pt x="9300" y="7474"/>
                </a:cubicBezTo>
                <a:cubicBezTo>
                  <a:pt x="10393" y="6381"/>
                  <a:pt x="11737" y="5891"/>
                  <a:pt x="13053" y="5891"/>
                </a:cubicBezTo>
                <a:close/>
                <a:moveTo>
                  <a:pt x="12672" y="1"/>
                </a:moveTo>
                <a:cubicBezTo>
                  <a:pt x="12039" y="1"/>
                  <a:pt x="11396" y="56"/>
                  <a:pt x="10748" y="171"/>
                </a:cubicBezTo>
                <a:cubicBezTo>
                  <a:pt x="3991" y="1361"/>
                  <a:pt x="1" y="8375"/>
                  <a:pt x="2414" y="14778"/>
                </a:cubicBezTo>
                <a:lnTo>
                  <a:pt x="2511" y="15004"/>
                </a:lnTo>
                <a:cubicBezTo>
                  <a:pt x="2607" y="15325"/>
                  <a:pt x="2768" y="15615"/>
                  <a:pt x="2929" y="15937"/>
                </a:cubicBezTo>
                <a:lnTo>
                  <a:pt x="11134" y="33408"/>
                </a:lnTo>
                <a:cubicBezTo>
                  <a:pt x="11439" y="34035"/>
                  <a:pt x="12051" y="34349"/>
                  <a:pt x="12658" y="34349"/>
                </a:cubicBezTo>
                <a:cubicBezTo>
                  <a:pt x="13265" y="34349"/>
                  <a:pt x="13869" y="34035"/>
                  <a:pt x="14158" y="33408"/>
                </a:cubicBezTo>
                <a:lnTo>
                  <a:pt x="22395" y="15872"/>
                </a:lnTo>
                <a:cubicBezTo>
                  <a:pt x="22524" y="15583"/>
                  <a:pt x="22685" y="15325"/>
                  <a:pt x="22813" y="15004"/>
                </a:cubicBezTo>
                <a:lnTo>
                  <a:pt x="22910" y="14778"/>
                </a:lnTo>
                <a:lnTo>
                  <a:pt x="22878" y="14778"/>
                </a:lnTo>
                <a:cubicBezTo>
                  <a:pt x="23328" y="13588"/>
                  <a:pt x="23553" y="12301"/>
                  <a:pt x="23553" y="11046"/>
                </a:cubicBezTo>
                <a:cubicBezTo>
                  <a:pt x="23611" y="4853"/>
                  <a:pt x="18600" y="1"/>
                  <a:pt x="12672" y="1"/>
                </a:cubicBezTo>
                <a:close/>
              </a:path>
            </a:pathLst>
          </a:custGeom>
          <a:solidFill>
            <a:srgbClr val="351C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1" name="Google Shape;11851;p77"/>
          <p:cNvSpPr/>
          <p:nvPr/>
        </p:nvSpPr>
        <p:spPr>
          <a:xfrm>
            <a:off x="5811206" y="3293444"/>
            <a:ext cx="421914" cy="42075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1254;p59"/>
          <p:cNvSpPr/>
          <p:nvPr/>
        </p:nvSpPr>
        <p:spPr>
          <a:xfrm flipH="1">
            <a:off x="5936339" y="3173797"/>
            <a:ext cx="170774" cy="248429"/>
          </a:xfrm>
          <a:custGeom>
            <a:avLst/>
            <a:gdLst/>
            <a:ahLst/>
            <a:cxnLst/>
            <a:rect l="l" t="t" r="r" b="b"/>
            <a:pathLst>
              <a:path w="23612" h="34349" extrusionOk="0">
                <a:moveTo>
                  <a:pt x="13053" y="5891"/>
                </a:moveTo>
                <a:cubicBezTo>
                  <a:pt x="15804" y="5891"/>
                  <a:pt x="18437" y="8029"/>
                  <a:pt x="18437" y="11271"/>
                </a:cubicBezTo>
                <a:cubicBezTo>
                  <a:pt x="18437" y="14231"/>
                  <a:pt x="16056" y="16612"/>
                  <a:pt x="13096" y="16612"/>
                </a:cubicBezTo>
                <a:cubicBezTo>
                  <a:pt x="8302" y="16612"/>
                  <a:pt x="5921" y="10853"/>
                  <a:pt x="9300" y="7474"/>
                </a:cubicBezTo>
                <a:cubicBezTo>
                  <a:pt x="10393" y="6381"/>
                  <a:pt x="11737" y="5891"/>
                  <a:pt x="13053" y="5891"/>
                </a:cubicBezTo>
                <a:close/>
                <a:moveTo>
                  <a:pt x="12672" y="1"/>
                </a:moveTo>
                <a:cubicBezTo>
                  <a:pt x="12039" y="1"/>
                  <a:pt x="11396" y="56"/>
                  <a:pt x="10748" y="171"/>
                </a:cubicBezTo>
                <a:cubicBezTo>
                  <a:pt x="3991" y="1361"/>
                  <a:pt x="1" y="8375"/>
                  <a:pt x="2414" y="14778"/>
                </a:cubicBezTo>
                <a:lnTo>
                  <a:pt x="2511" y="15004"/>
                </a:lnTo>
                <a:cubicBezTo>
                  <a:pt x="2607" y="15325"/>
                  <a:pt x="2768" y="15615"/>
                  <a:pt x="2929" y="15937"/>
                </a:cubicBezTo>
                <a:lnTo>
                  <a:pt x="11134" y="33408"/>
                </a:lnTo>
                <a:cubicBezTo>
                  <a:pt x="11439" y="34035"/>
                  <a:pt x="12051" y="34349"/>
                  <a:pt x="12658" y="34349"/>
                </a:cubicBezTo>
                <a:cubicBezTo>
                  <a:pt x="13265" y="34349"/>
                  <a:pt x="13869" y="34035"/>
                  <a:pt x="14158" y="33408"/>
                </a:cubicBezTo>
                <a:lnTo>
                  <a:pt x="22395" y="15872"/>
                </a:lnTo>
                <a:cubicBezTo>
                  <a:pt x="22524" y="15583"/>
                  <a:pt x="22685" y="15325"/>
                  <a:pt x="22813" y="15004"/>
                </a:cubicBezTo>
                <a:lnTo>
                  <a:pt x="22910" y="14778"/>
                </a:lnTo>
                <a:lnTo>
                  <a:pt x="22878" y="14778"/>
                </a:lnTo>
                <a:cubicBezTo>
                  <a:pt x="23328" y="13588"/>
                  <a:pt x="23553" y="12301"/>
                  <a:pt x="23553" y="11046"/>
                </a:cubicBezTo>
                <a:cubicBezTo>
                  <a:pt x="23611" y="4853"/>
                  <a:pt x="18600" y="1"/>
                  <a:pt x="12672" y="1"/>
                </a:cubicBezTo>
                <a:close/>
              </a:path>
            </a:pathLst>
          </a:custGeom>
          <a:solidFill>
            <a:srgbClr val="351C7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0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2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7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99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8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1" dur="500"/>
                                        <p:tgtEl>
                                          <p:spTgt spid="11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3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98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98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7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1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00"/>
                            </p:stCondLst>
                            <p:childTnLst>
                              <p:par>
                                <p:cTn id="15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000"/>
                            </p:stCondLst>
                            <p:childTnLst>
                              <p:par>
                                <p:cTn id="162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8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8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8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8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6" grpId="0" animBg="1"/>
      <p:bldP spid="58" grpId="0"/>
      <p:bldP spid="59" grpId="0" animBg="1"/>
      <p:bldP spid="56" grpId="0" animBg="1"/>
      <p:bldP spid="55" grpId="0" animBg="1"/>
      <p:bldP spid="77" grpId="0" animBg="1"/>
      <p:bldP spid="60" grpId="0" animBg="1"/>
      <p:bldP spid="61" grpId="0"/>
      <p:bldP spid="69" grpId="0"/>
      <p:bldP spid="70" grpId="0"/>
      <p:bldP spid="71" grpId="0"/>
      <p:bldP spid="72" grpId="0"/>
      <p:bldP spid="73" grpId="0"/>
      <p:bldP spid="74" grpId="0"/>
      <p:bldP spid="76" grpId="0" animBg="1"/>
      <p:bldP spid="9991" grpId="0" animBg="1"/>
      <p:bldP spid="895" grpId="0" animBg="1"/>
      <p:bldP spid="11851" grpId="0" animBg="1"/>
      <p:bldP spid="80" grpId="0" animBg="1"/>
      <p:bldP spid="79" grpId="0" animBg="1"/>
      <p:bldP spid="81" grpId="0" animBg="1"/>
      <p:bldP spid="8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49"/>
          <p:cNvSpPr txBox="1"/>
          <p:nvPr/>
        </p:nvSpPr>
        <p:spPr>
          <a:xfrm>
            <a:off x="450215" y="2941320"/>
            <a:ext cx="3776345" cy="712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 b="1">
                <a:solidFill>
                  <a:srgbClr val="F6B26B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Private car drivers</a:t>
            </a:r>
            <a:endParaRPr lang="en-US" altLang="en-GB" sz="1800" b="1">
              <a:solidFill>
                <a:srgbClr val="F6B26B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879" name="Google Shape;879;p49"/>
          <p:cNvSpPr txBox="1"/>
          <p:nvPr>
            <p:ph type="title"/>
          </p:nvPr>
        </p:nvSpPr>
        <p:spPr>
          <a:xfrm>
            <a:off x="1991025" y="391575"/>
            <a:ext cx="51621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CUSTOMER PROFILE</a:t>
            </a:r>
            <a:endParaRPr lang="en-GB"/>
          </a:p>
        </p:txBody>
      </p:sp>
      <p:grpSp>
        <p:nvGrpSpPr>
          <p:cNvPr id="1159" name="Google Shape;1159;p59"/>
          <p:cNvGrpSpPr/>
          <p:nvPr/>
        </p:nvGrpSpPr>
        <p:grpSpPr>
          <a:xfrm>
            <a:off x="1435100" y="1377950"/>
            <a:ext cx="1905635" cy="1414145"/>
            <a:chOff x="4166470" y="772941"/>
            <a:chExt cx="4890405" cy="3357660"/>
          </a:xfrm>
        </p:grpSpPr>
        <p:sp>
          <p:nvSpPr>
            <p:cNvPr id="1160" name="Google Shape;1160;p59"/>
            <p:cNvSpPr/>
            <p:nvPr/>
          </p:nvSpPr>
          <p:spPr>
            <a:xfrm flipH="1">
              <a:off x="6647861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1" name="Google Shape;1161;p59"/>
            <p:cNvSpPr/>
            <p:nvPr/>
          </p:nvSpPr>
          <p:spPr>
            <a:xfrm flipH="1">
              <a:off x="8711459" y="3150266"/>
              <a:ext cx="53972" cy="52295"/>
            </a:xfrm>
            <a:custGeom>
              <a:avLst/>
              <a:gdLst/>
              <a:ahLst/>
              <a:cxnLst/>
              <a:rect l="l" t="t" r="r" b="b"/>
              <a:pathLst>
                <a:path w="3122" h="3025" extrusionOk="0">
                  <a:moveTo>
                    <a:pt x="773" y="0"/>
                  </a:moveTo>
                  <a:cubicBezTo>
                    <a:pt x="355" y="0"/>
                    <a:pt x="1" y="322"/>
                    <a:pt x="1" y="772"/>
                  </a:cubicBezTo>
                  <a:lnTo>
                    <a:pt x="1" y="2253"/>
                  </a:lnTo>
                  <a:cubicBezTo>
                    <a:pt x="1" y="2671"/>
                    <a:pt x="355" y="3025"/>
                    <a:pt x="773" y="3025"/>
                  </a:cubicBezTo>
                  <a:lnTo>
                    <a:pt x="2382" y="3025"/>
                  </a:lnTo>
                  <a:cubicBezTo>
                    <a:pt x="2800" y="3025"/>
                    <a:pt x="3122" y="2671"/>
                    <a:pt x="3122" y="2253"/>
                  </a:cubicBezTo>
                  <a:lnTo>
                    <a:pt x="3122" y="772"/>
                  </a:lnTo>
                  <a:cubicBezTo>
                    <a:pt x="3122" y="322"/>
                    <a:pt x="2800" y="0"/>
                    <a:pt x="2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2" name="Google Shape;1162;p59"/>
            <p:cNvSpPr/>
            <p:nvPr/>
          </p:nvSpPr>
          <p:spPr>
            <a:xfrm flipH="1">
              <a:off x="7111171" y="772941"/>
              <a:ext cx="1294367" cy="2528643"/>
            </a:xfrm>
            <a:custGeom>
              <a:avLst/>
              <a:gdLst/>
              <a:ahLst/>
              <a:cxnLst/>
              <a:rect l="l" t="t" r="r" b="b"/>
              <a:pathLst>
                <a:path w="74873" h="146270" extrusionOk="0">
                  <a:moveTo>
                    <a:pt x="7851" y="0"/>
                  </a:moveTo>
                  <a:cubicBezTo>
                    <a:pt x="3508" y="0"/>
                    <a:pt x="0" y="3507"/>
                    <a:pt x="0" y="7851"/>
                  </a:cubicBezTo>
                  <a:lnTo>
                    <a:pt x="0" y="138418"/>
                  </a:lnTo>
                  <a:cubicBezTo>
                    <a:pt x="0" y="142762"/>
                    <a:pt x="3508" y="146269"/>
                    <a:pt x="7851" y="146269"/>
                  </a:cubicBezTo>
                  <a:lnTo>
                    <a:pt x="66990" y="146269"/>
                  </a:lnTo>
                  <a:cubicBezTo>
                    <a:pt x="71366" y="146269"/>
                    <a:pt x="74873" y="142762"/>
                    <a:pt x="74873" y="138418"/>
                  </a:cubicBezTo>
                  <a:lnTo>
                    <a:pt x="74873" y="7851"/>
                  </a:lnTo>
                  <a:cubicBezTo>
                    <a:pt x="74873" y="3507"/>
                    <a:pt x="71366" y="0"/>
                    <a:pt x="66990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3" name="Google Shape;1163;p59"/>
            <p:cNvSpPr/>
            <p:nvPr/>
          </p:nvSpPr>
          <p:spPr>
            <a:xfrm flipH="1">
              <a:off x="6918712" y="772941"/>
              <a:ext cx="1331639" cy="2528643"/>
            </a:xfrm>
            <a:custGeom>
              <a:avLst/>
              <a:gdLst/>
              <a:ahLst/>
              <a:cxnLst/>
              <a:rect l="l" t="t" r="r" b="b"/>
              <a:pathLst>
                <a:path w="77029" h="146270" extrusionOk="0">
                  <a:moveTo>
                    <a:pt x="7851" y="0"/>
                  </a:moveTo>
                  <a:cubicBezTo>
                    <a:pt x="3508" y="0"/>
                    <a:pt x="0" y="3507"/>
                    <a:pt x="0" y="7851"/>
                  </a:cubicBezTo>
                  <a:lnTo>
                    <a:pt x="0" y="138418"/>
                  </a:lnTo>
                  <a:cubicBezTo>
                    <a:pt x="0" y="142762"/>
                    <a:pt x="3508" y="146269"/>
                    <a:pt x="7851" y="146269"/>
                  </a:cubicBezTo>
                  <a:lnTo>
                    <a:pt x="69145" y="146269"/>
                  </a:lnTo>
                  <a:cubicBezTo>
                    <a:pt x="73521" y="146269"/>
                    <a:pt x="77028" y="142762"/>
                    <a:pt x="77028" y="138418"/>
                  </a:cubicBezTo>
                  <a:lnTo>
                    <a:pt x="77028" y="7851"/>
                  </a:lnTo>
                  <a:cubicBezTo>
                    <a:pt x="77028" y="3507"/>
                    <a:pt x="73521" y="0"/>
                    <a:pt x="69145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4" name="Google Shape;1164;p59"/>
            <p:cNvSpPr/>
            <p:nvPr/>
          </p:nvSpPr>
          <p:spPr>
            <a:xfrm flipH="1">
              <a:off x="8211313" y="3448955"/>
              <a:ext cx="517558" cy="670043"/>
            </a:xfrm>
            <a:custGeom>
              <a:avLst/>
              <a:gdLst/>
              <a:ahLst/>
              <a:cxnLst/>
              <a:rect l="l" t="t" r="r" b="b"/>
              <a:pathLst>
                <a:path w="27961" h="36199" extrusionOk="0">
                  <a:moveTo>
                    <a:pt x="13997" y="1"/>
                  </a:moveTo>
                  <a:cubicBezTo>
                    <a:pt x="6242" y="1"/>
                    <a:pt x="0" y="8109"/>
                    <a:pt x="0" y="18083"/>
                  </a:cubicBezTo>
                  <a:cubicBezTo>
                    <a:pt x="0" y="28090"/>
                    <a:pt x="6242" y="36198"/>
                    <a:pt x="13997" y="36198"/>
                  </a:cubicBezTo>
                  <a:cubicBezTo>
                    <a:pt x="21719" y="36198"/>
                    <a:pt x="27961" y="28090"/>
                    <a:pt x="27961" y="18083"/>
                  </a:cubicBezTo>
                  <a:cubicBezTo>
                    <a:pt x="27961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5" name="Google Shape;1165;p59"/>
            <p:cNvSpPr/>
            <p:nvPr/>
          </p:nvSpPr>
          <p:spPr>
            <a:xfrm flipH="1">
              <a:off x="8380422" y="3460558"/>
              <a:ext cx="518150" cy="670043"/>
            </a:xfrm>
            <a:custGeom>
              <a:avLst/>
              <a:gdLst/>
              <a:ahLst/>
              <a:cxnLst/>
              <a:rect l="l" t="t" r="r" b="b"/>
              <a:pathLst>
                <a:path w="27993" h="36199" extrusionOk="0">
                  <a:moveTo>
                    <a:pt x="13997" y="1"/>
                  </a:moveTo>
                  <a:cubicBezTo>
                    <a:pt x="6274" y="1"/>
                    <a:pt x="0" y="8109"/>
                    <a:pt x="0" y="18083"/>
                  </a:cubicBezTo>
                  <a:cubicBezTo>
                    <a:pt x="0" y="28090"/>
                    <a:pt x="6274" y="36198"/>
                    <a:pt x="13997" y="36198"/>
                  </a:cubicBezTo>
                  <a:cubicBezTo>
                    <a:pt x="21719" y="36198"/>
                    <a:pt x="27993" y="28090"/>
                    <a:pt x="27993" y="18083"/>
                  </a:cubicBezTo>
                  <a:cubicBezTo>
                    <a:pt x="27993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6" name="Google Shape;1166;p59"/>
            <p:cNvSpPr/>
            <p:nvPr/>
          </p:nvSpPr>
          <p:spPr>
            <a:xfrm flipH="1">
              <a:off x="8537782" y="3626095"/>
              <a:ext cx="250163" cy="338900"/>
            </a:xfrm>
            <a:custGeom>
              <a:avLst/>
              <a:gdLst/>
              <a:ahLst/>
              <a:cxnLst/>
              <a:rect l="l" t="t" r="r" b="b"/>
              <a:pathLst>
                <a:path w="13515" h="18309" extrusionOk="0">
                  <a:moveTo>
                    <a:pt x="6757" y="0"/>
                  </a:moveTo>
                  <a:cubicBezTo>
                    <a:pt x="3025" y="0"/>
                    <a:pt x="0" y="4087"/>
                    <a:pt x="0" y="9170"/>
                  </a:cubicBezTo>
                  <a:cubicBezTo>
                    <a:pt x="0" y="14222"/>
                    <a:pt x="3025" y="18308"/>
                    <a:pt x="6757" y="18308"/>
                  </a:cubicBezTo>
                  <a:cubicBezTo>
                    <a:pt x="10490" y="18308"/>
                    <a:pt x="13514" y="14222"/>
                    <a:pt x="13514" y="9170"/>
                  </a:cubicBezTo>
                  <a:cubicBezTo>
                    <a:pt x="13514" y="4087"/>
                    <a:pt x="10490" y="0"/>
                    <a:pt x="6757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7" name="Google Shape;1167;p59"/>
            <p:cNvSpPr/>
            <p:nvPr/>
          </p:nvSpPr>
          <p:spPr>
            <a:xfrm flipH="1">
              <a:off x="6973221" y="826324"/>
              <a:ext cx="1223177" cy="2415185"/>
            </a:xfrm>
            <a:custGeom>
              <a:avLst/>
              <a:gdLst/>
              <a:ahLst/>
              <a:cxnLst/>
              <a:rect l="l" t="t" r="r" b="b"/>
              <a:pathLst>
                <a:path w="70755" h="139707" extrusionOk="0">
                  <a:moveTo>
                    <a:pt x="7433" y="1"/>
                  </a:moveTo>
                  <a:cubicBezTo>
                    <a:pt x="3314" y="1"/>
                    <a:pt x="0" y="3315"/>
                    <a:pt x="0" y="7433"/>
                  </a:cubicBezTo>
                  <a:lnTo>
                    <a:pt x="0" y="132274"/>
                  </a:lnTo>
                  <a:cubicBezTo>
                    <a:pt x="0" y="136392"/>
                    <a:pt x="3314" y="139706"/>
                    <a:pt x="7433" y="139706"/>
                  </a:cubicBezTo>
                  <a:lnTo>
                    <a:pt x="63322" y="139706"/>
                  </a:lnTo>
                  <a:cubicBezTo>
                    <a:pt x="67440" y="139706"/>
                    <a:pt x="70754" y="136392"/>
                    <a:pt x="70754" y="132274"/>
                  </a:cubicBezTo>
                  <a:lnTo>
                    <a:pt x="70754" y="7433"/>
                  </a:lnTo>
                  <a:cubicBezTo>
                    <a:pt x="70754" y="3315"/>
                    <a:pt x="67440" y="1"/>
                    <a:pt x="63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8" name="Google Shape;1168;p59"/>
            <p:cNvSpPr/>
            <p:nvPr/>
          </p:nvSpPr>
          <p:spPr>
            <a:xfrm flipH="1">
              <a:off x="7259127" y="799633"/>
              <a:ext cx="619670" cy="92350"/>
            </a:xfrm>
            <a:custGeom>
              <a:avLst/>
              <a:gdLst/>
              <a:ahLst/>
              <a:cxnLst/>
              <a:rect l="l" t="t" r="r" b="b"/>
              <a:pathLst>
                <a:path w="35845" h="5342" extrusionOk="0">
                  <a:moveTo>
                    <a:pt x="1" y="0"/>
                  </a:moveTo>
                  <a:lnTo>
                    <a:pt x="2768" y="3894"/>
                  </a:lnTo>
                  <a:cubicBezTo>
                    <a:pt x="3411" y="4795"/>
                    <a:pt x="4441" y="5342"/>
                    <a:pt x="5567" y="5342"/>
                  </a:cubicBezTo>
                  <a:lnTo>
                    <a:pt x="30632" y="5342"/>
                  </a:lnTo>
                  <a:cubicBezTo>
                    <a:pt x="31790" y="5342"/>
                    <a:pt x="32884" y="4730"/>
                    <a:pt x="33527" y="3733"/>
                  </a:cubicBezTo>
                  <a:lnTo>
                    <a:pt x="35844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9" name="Google Shape;1169;p59"/>
            <p:cNvSpPr/>
            <p:nvPr/>
          </p:nvSpPr>
          <p:spPr>
            <a:xfrm flipH="1">
              <a:off x="7283007" y="2270955"/>
              <a:ext cx="608259" cy="107563"/>
            </a:xfrm>
            <a:custGeom>
              <a:avLst/>
              <a:gdLst/>
              <a:ahLst/>
              <a:cxnLst/>
              <a:rect l="l" t="t" r="r" b="b"/>
              <a:pathLst>
                <a:path w="23296" h="4120" extrusionOk="0">
                  <a:moveTo>
                    <a:pt x="11648" y="1"/>
                  </a:moveTo>
                  <a:cubicBezTo>
                    <a:pt x="5213" y="1"/>
                    <a:pt x="1" y="902"/>
                    <a:pt x="1" y="2060"/>
                  </a:cubicBezTo>
                  <a:cubicBezTo>
                    <a:pt x="1" y="3186"/>
                    <a:pt x="5213" y="4119"/>
                    <a:pt x="11648" y="4119"/>
                  </a:cubicBezTo>
                  <a:cubicBezTo>
                    <a:pt x="18084" y="4119"/>
                    <a:pt x="23296" y="3186"/>
                    <a:pt x="23296" y="2060"/>
                  </a:cubicBezTo>
                  <a:cubicBezTo>
                    <a:pt x="23296" y="902"/>
                    <a:pt x="18084" y="1"/>
                    <a:pt x="1164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0" name="Google Shape;1170;p59"/>
            <p:cNvSpPr/>
            <p:nvPr/>
          </p:nvSpPr>
          <p:spPr>
            <a:xfrm flipH="1">
              <a:off x="7221807" y="1285500"/>
              <a:ext cx="725420" cy="1055201"/>
            </a:xfrm>
            <a:custGeom>
              <a:avLst/>
              <a:gdLst/>
              <a:ahLst/>
              <a:cxnLst/>
              <a:rect l="l" t="t" r="r" b="b"/>
              <a:pathLst>
                <a:path w="23612" h="34349" extrusionOk="0">
                  <a:moveTo>
                    <a:pt x="13053" y="5891"/>
                  </a:moveTo>
                  <a:cubicBezTo>
                    <a:pt x="15804" y="5891"/>
                    <a:pt x="18437" y="8029"/>
                    <a:pt x="18437" y="11271"/>
                  </a:cubicBezTo>
                  <a:cubicBezTo>
                    <a:pt x="18437" y="14231"/>
                    <a:pt x="16056" y="16612"/>
                    <a:pt x="13096" y="16612"/>
                  </a:cubicBezTo>
                  <a:cubicBezTo>
                    <a:pt x="8302" y="16612"/>
                    <a:pt x="5921" y="10853"/>
                    <a:pt x="9300" y="7474"/>
                  </a:cubicBezTo>
                  <a:cubicBezTo>
                    <a:pt x="10393" y="6381"/>
                    <a:pt x="11737" y="5891"/>
                    <a:pt x="13053" y="5891"/>
                  </a:cubicBezTo>
                  <a:close/>
                  <a:moveTo>
                    <a:pt x="12672" y="1"/>
                  </a:moveTo>
                  <a:cubicBezTo>
                    <a:pt x="12039" y="1"/>
                    <a:pt x="11396" y="56"/>
                    <a:pt x="10748" y="171"/>
                  </a:cubicBezTo>
                  <a:cubicBezTo>
                    <a:pt x="3991" y="1361"/>
                    <a:pt x="1" y="8375"/>
                    <a:pt x="2414" y="14778"/>
                  </a:cubicBezTo>
                  <a:lnTo>
                    <a:pt x="2511" y="15004"/>
                  </a:lnTo>
                  <a:cubicBezTo>
                    <a:pt x="2607" y="15325"/>
                    <a:pt x="2768" y="15615"/>
                    <a:pt x="2929" y="15937"/>
                  </a:cubicBezTo>
                  <a:lnTo>
                    <a:pt x="11134" y="33408"/>
                  </a:lnTo>
                  <a:cubicBezTo>
                    <a:pt x="11439" y="34035"/>
                    <a:pt x="12051" y="34349"/>
                    <a:pt x="12658" y="34349"/>
                  </a:cubicBezTo>
                  <a:cubicBezTo>
                    <a:pt x="13265" y="34349"/>
                    <a:pt x="13869" y="34035"/>
                    <a:pt x="14158" y="33408"/>
                  </a:cubicBezTo>
                  <a:lnTo>
                    <a:pt x="22395" y="15872"/>
                  </a:lnTo>
                  <a:cubicBezTo>
                    <a:pt x="22524" y="15583"/>
                    <a:pt x="22685" y="15325"/>
                    <a:pt x="22813" y="15004"/>
                  </a:cubicBezTo>
                  <a:lnTo>
                    <a:pt x="22910" y="14778"/>
                  </a:lnTo>
                  <a:lnTo>
                    <a:pt x="22878" y="14778"/>
                  </a:lnTo>
                  <a:cubicBezTo>
                    <a:pt x="23328" y="13588"/>
                    <a:pt x="23553" y="12301"/>
                    <a:pt x="23553" y="11046"/>
                  </a:cubicBezTo>
                  <a:cubicBezTo>
                    <a:pt x="23611" y="4853"/>
                    <a:pt x="18600" y="1"/>
                    <a:pt x="12672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1" name="Google Shape;1171;p59"/>
            <p:cNvSpPr/>
            <p:nvPr/>
          </p:nvSpPr>
          <p:spPr>
            <a:xfrm flipH="1">
              <a:off x="5733421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2" name="Google Shape;1172;p59"/>
            <p:cNvSpPr/>
            <p:nvPr/>
          </p:nvSpPr>
          <p:spPr>
            <a:xfrm flipH="1">
              <a:off x="7311982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3" name="Google Shape;1173;p59"/>
            <p:cNvSpPr/>
            <p:nvPr/>
          </p:nvSpPr>
          <p:spPr>
            <a:xfrm flipH="1">
              <a:off x="6635068" y="3372753"/>
              <a:ext cx="663045" cy="527321"/>
            </a:xfrm>
            <a:custGeom>
              <a:avLst/>
              <a:gdLst/>
              <a:ahLst/>
              <a:cxnLst/>
              <a:rect l="l" t="t" r="r" b="b"/>
              <a:pathLst>
                <a:path w="38354" h="30503" extrusionOk="0">
                  <a:moveTo>
                    <a:pt x="9267" y="0"/>
                  </a:moveTo>
                  <a:lnTo>
                    <a:pt x="1" y="4698"/>
                  </a:lnTo>
                  <a:lnTo>
                    <a:pt x="1" y="30503"/>
                  </a:lnTo>
                  <a:lnTo>
                    <a:pt x="38354" y="30503"/>
                  </a:lnTo>
                  <a:lnTo>
                    <a:pt x="37260" y="3411"/>
                  </a:lnTo>
                  <a:lnTo>
                    <a:pt x="92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4" name="Google Shape;1174;p59"/>
            <p:cNvSpPr/>
            <p:nvPr/>
          </p:nvSpPr>
          <p:spPr>
            <a:xfrm flipH="1">
              <a:off x="6654536" y="3488439"/>
              <a:ext cx="483376" cy="625790"/>
            </a:xfrm>
            <a:custGeom>
              <a:avLst/>
              <a:gdLst/>
              <a:ahLst/>
              <a:cxnLst/>
              <a:rect l="l" t="t" r="r" b="b"/>
              <a:pathLst>
                <a:path w="27961" h="36199" extrusionOk="0">
                  <a:moveTo>
                    <a:pt x="13997" y="1"/>
                  </a:moveTo>
                  <a:cubicBezTo>
                    <a:pt x="6242" y="1"/>
                    <a:pt x="0" y="8109"/>
                    <a:pt x="0" y="18083"/>
                  </a:cubicBezTo>
                  <a:cubicBezTo>
                    <a:pt x="0" y="28090"/>
                    <a:pt x="6242" y="36198"/>
                    <a:pt x="13997" y="36198"/>
                  </a:cubicBezTo>
                  <a:cubicBezTo>
                    <a:pt x="21719" y="36198"/>
                    <a:pt x="27961" y="28090"/>
                    <a:pt x="27961" y="18083"/>
                  </a:cubicBezTo>
                  <a:cubicBezTo>
                    <a:pt x="27961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5" name="Google Shape;1175;p59"/>
            <p:cNvSpPr/>
            <p:nvPr/>
          </p:nvSpPr>
          <p:spPr>
            <a:xfrm flipH="1">
              <a:off x="6756880" y="3488439"/>
              <a:ext cx="275355" cy="625790"/>
            </a:xfrm>
            <a:custGeom>
              <a:avLst/>
              <a:gdLst/>
              <a:ahLst/>
              <a:cxnLst/>
              <a:rect l="l" t="t" r="r" b="b"/>
              <a:pathLst>
                <a:path w="15928" h="36199" extrusionOk="0">
                  <a:moveTo>
                    <a:pt x="1" y="1"/>
                  </a:moveTo>
                  <a:lnTo>
                    <a:pt x="1" y="36198"/>
                  </a:lnTo>
                  <a:lnTo>
                    <a:pt x="7884" y="36198"/>
                  </a:lnTo>
                  <a:lnTo>
                    <a:pt x="15927" y="28154"/>
                  </a:lnTo>
                  <a:lnTo>
                    <a:pt x="788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6" name="Google Shape;1176;p59"/>
            <p:cNvSpPr/>
            <p:nvPr/>
          </p:nvSpPr>
          <p:spPr>
            <a:xfrm flipH="1">
              <a:off x="5506438" y="2844887"/>
              <a:ext cx="3550438" cy="1055194"/>
            </a:xfrm>
            <a:custGeom>
              <a:avLst/>
              <a:gdLst/>
              <a:ahLst/>
              <a:cxnLst/>
              <a:rect l="l" t="t" r="r" b="b"/>
              <a:pathLst>
                <a:path w="205376" h="61038" extrusionOk="0">
                  <a:moveTo>
                    <a:pt x="53829" y="1"/>
                  </a:moveTo>
                  <a:cubicBezTo>
                    <a:pt x="47394" y="1"/>
                    <a:pt x="41152" y="2060"/>
                    <a:pt x="35972" y="5889"/>
                  </a:cubicBezTo>
                  <a:lnTo>
                    <a:pt x="12709" y="23071"/>
                  </a:lnTo>
                  <a:lnTo>
                    <a:pt x="7046" y="25098"/>
                  </a:lnTo>
                  <a:cubicBezTo>
                    <a:pt x="4376" y="26031"/>
                    <a:pt x="2574" y="28540"/>
                    <a:pt x="2574" y="31404"/>
                  </a:cubicBezTo>
                  <a:lnTo>
                    <a:pt x="2574" y="41089"/>
                  </a:lnTo>
                  <a:cubicBezTo>
                    <a:pt x="1158" y="41121"/>
                    <a:pt x="0" y="42247"/>
                    <a:pt x="0" y="43695"/>
                  </a:cubicBezTo>
                  <a:lnTo>
                    <a:pt x="0" y="50967"/>
                  </a:lnTo>
                  <a:cubicBezTo>
                    <a:pt x="0" y="55439"/>
                    <a:pt x="3636" y="59075"/>
                    <a:pt x="8108" y="59075"/>
                  </a:cubicBezTo>
                  <a:lnTo>
                    <a:pt x="8977" y="59075"/>
                  </a:lnTo>
                  <a:cubicBezTo>
                    <a:pt x="8977" y="59075"/>
                    <a:pt x="6926" y="35297"/>
                    <a:pt x="24571" y="35297"/>
                  </a:cubicBezTo>
                  <a:cubicBezTo>
                    <a:pt x="24607" y="35297"/>
                    <a:pt x="24643" y="35297"/>
                    <a:pt x="24679" y="35297"/>
                  </a:cubicBezTo>
                  <a:cubicBezTo>
                    <a:pt x="43244" y="35394"/>
                    <a:pt x="41699" y="61038"/>
                    <a:pt x="41699" y="61038"/>
                  </a:cubicBezTo>
                  <a:lnTo>
                    <a:pt x="101739" y="61038"/>
                  </a:lnTo>
                  <a:cubicBezTo>
                    <a:pt x="101290" y="52360"/>
                    <a:pt x="102627" y="35714"/>
                    <a:pt x="117674" y="35714"/>
                  </a:cubicBezTo>
                  <a:cubicBezTo>
                    <a:pt x="117746" y="35714"/>
                    <a:pt x="117818" y="35715"/>
                    <a:pt x="117891" y="35716"/>
                  </a:cubicBezTo>
                  <a:cubicBezTo>
                    <a:pt x="132048" y="35876"/>
                    <a:pt x="133721" y="52157"/>
                    <a:pt x="133721" y="52157"/>
                  </a:cubicBezTo>
                  <a:lnTo>
                    <a:pt x="205118" y="52157"/>
                  </a:lnTo>
                  <a:cubicBezTo>
                    <a:pt x="205376" y="48907"/>
                    <a:pt x="205311" y="45690"/>
                    <a:pt x="205022" y="42440"/>
                  </a:cubicBezTo>
                  <a:cubicBezTo>
                    <a:pt x="204378" y="36713"/>
                    <a:pt x="200710" y="31726"/>
                    <a:pt x="195401" y="29441"/>
                  </a:cubicBezTo>
                  <a:lnTo>
                    <a:pt x="160073" y="21172"/>
                  </a:lnTo>
                  <a:lnTo>
                    <a:pt x="125130" y="1256"/>
                  </a:lnTo>
                  <a:cubicBezTo>
                    <a:pt x="123618" y="419"/>
                    <a:pt x="121945" y="1"/>
                    <a:pt x="120240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7" name="Google Shape;1177;p59"/>
            <p:cNvSpPr/>
            <p:nvPr/>
          </p:nvSpPr>
          <p:spPr>
            <a:xfrm flipH="1">
              <a:off x="7296960" y="2734214"/>
              <a:ext cx="619670" cy="111262"/>
            </a:xfrm>
            <a:custGeom>
              <a:avLst/>
              <a:gdLst/>
              <a:ahLst/>
              <a:cxnLst/>
              <a:rect l="l" t="t" r="r" b="b"/>
              <a:pathLst>
                <a:path w="35845" h="6436" extrusionOk="0">
                  <a:moveTo>
                    <a:pt x="1" y="0"/>
                  </a:moveTo>
                  <a:lnTo>
                    <a:pt x="1835" y="6435"/>
                  </a:lnTo>
                  <a:lnTo>
                    <a:pt x="35844" y="6435"/>
                  </a:lnTo>
                  <a:lnTo>
                    <a:pt x="29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8" name="Google Shape;1178;p59"/>
            <p:cNvSpPr/>
            <p:nvPr/>
          </p:nvSpPr>
          <p:spPr>
            <a:xfrm flipH="1">
              <a:off x="7884906" y="2734214"/>
              <a:ext cx="130175" cy="111262"/>
            </a:xfrm>
            <a:custGeom>
              <a:avLst/>
              <a:gdLst/>
              <a:ahLst/>
              <a:cxnLst/>
              <a:rect l="l" t="t" r="r" b="b"/>
              <a:pathLst>
                <a:path w="7530" h="6436" extrusionOk="0">
                  <a:moveTo>
                    <a:pt x="3347" y="0"/>
                  </a:moveTo>
                  <a:lnTo>
                    <a:pt x="1" y="6435"/>
                  </a:lnTo>
                  <a:lnTo>
                    <a:pt x="7530" y="6435"/>
                  </a:lnTo>
                  <a:lnTo>
                    <a:pt x="569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9" name="Google Shape;1179;p59"/>
            <p:cNvSpPr/>
            <p:nvPr/>
          </p:nvSpPr>
          <p:spPr>
            <a:xfrm flipH="1">
              <a:off x="5508140" y="3746537"/>
              <a:ext cx="1237076" cy="165770"/>
            </a:xfrm>
            <a:custGeom>
              <a:avLst/>
              <a:gdLst/>
              <a:ahLst/>
              <a:cxnLst/>
              <a:rect l="l" t="t" r="r" b="b"/>
              <a:pathLst>
                <a:path w="71559" h="9589" extrusionOk="0">
                  <a:moveTo>
                    <a:pt x="0" y="0"/>
                  </a:moveTo>
                  <a:lnTo>
                    <a:pt x="0" y="5502"/>
                  </a:lnTo>
                  <a:cubicBezTo>
                    <a:pt x="0" y="7754"/>
                    <a:pt x="1834" y="9588"/>
                    <a:pt x="4086" y="9588"/>
                  </a:cubicBezTo>
                  <a:lnTo>
                    <a:pt x="66603" y="9588"/>
                  </a:lnTo>
                  <a:cubicBezTo>
                    <a:pt x="69338" y="9588"/>
                    <a:pt x="71558" y="7368"/>
                    <a:pt x="71558" y="4633"/>
                  </a:cubicBezTo>
                  <a:lnTo>
                    <a:pt x="71558" y="0"/>
                  </a:lnTo>
                  <a:close/>
                </a:path>
              </a:pathLst>
            </a:custGeom>
            <a:solidFill>
              <a:srgbClr val="404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0" name="Google Shape;1180;p59"/>
            <p:cNvSpPr/>
            <p:nvPr/>
          </p:nvSpPr>
          <p:spPr>
            <a:xfrm flipH="1">
              <a:off x="5795177" y="3706483"/>
              <a:ext cx="267005" cy="94580"/>
            </a:xfrm>
            <a:custGeom>
              <a:avLst/>
              <a:gdLst/>
              <a:ahLst/>
              <a:cxnLst/>
              <a:rect l="l" t="t" r="r" b="b"/>
              <a:pathLst>
                <a:path w="15445" h="5471" extrusionOk="0">
                  <a:moveTo>
                    <a:pt x="1" y="1"/>
                  </a:moveTo>
                  <a:lnTo>
                    <a:pt x="1" y="5470"/>
                  </a:lnTo>
                  <a:lnTo>
                    <a:pt x="15445" y="5470"/>
                  </a:lnTo>
                  <a:lnTo>
                    <a:pt x="154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1" name="Google Shape;1181;p59"/>
            <p:cNvSpPr/>
            <p:nvPr/>
          </p:nvSpPr>
          <p:spPr>
            <a:xfrm flipH="1">
              <a:off x="5663338" y="3465084"/>
              <a:ext cx="666952" cy="17"/>
            </a:xfrm>
            <a:custGeom>
              <a:avLst/>
              <a:gdLst/>
              <a:ahLst/>
              <a:cxnLst/>
              <a:rect l="l" t="t" r="r" b="b"/>
              <a:pathLst>
                <a:path w="38580" h="1" fill="none" extrusionOk="0">
                  <a:moveTo>
                    <a:pt x="1" y="0"/>
                  </a:moveTo>
                  <a:lnTo>
                    <a:pt x="38579" y="0"/>
                  </a:ln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2" name="Google Shape;1182;p59"/>
            <p:cNvSpPr/>
            <p:nvPr/>
          </p:nvSpPr>
          <p:spPr>
            <a:xfrm flipH="1">
              <a:off x="6569985" y="3465637"/>
              <a:ext cx="449458" cy="114046"/>
            </a:xfrm>
            <a:custGeom>
              <a:avLst/>
              <a:gdLst/>
              <a:ahLst/>
              <a:cxnLst/>
              <a:rect l="l" t="t" r="r" b="b"/>
              <a:pathLst>
                <a:path w="25999" h="6597" fill="none" extrusionOk="0">
                  <a:moveTo>
                    <a:pt x="25998" y="6564"/>
                  </a:moveTo>
                  <a:lnTo>
                    <a:pt x="19949" y="6564"/>
                  </a:lnTo>
                  <a:cubicBezTo>
                    <a:pt x="17826" y="6597"/>
                    <a:pt x="15767" y="5760"/>
                    <a:pt x="14254" y="4280"/>
                  </a:cubicBezTo>
                  <a:cubicBezTo>
                    <a:pt x="12324" y="2349"/>
                    <a:pt x="8270" y="1"/>
                    <a:pt x="1" y="194"/>
                  </a:cubicBez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3" name="Google Shape;1183;p59"/>
            <p:cNvSpPr/>
            <p:nvPr/>
          </p:nvSpPr>
          <p:spPr>
            <a:xfrm flipH="1">
              <a:off x="5712298" y="3465084"/>
              <a:ext cx="544003" cy="100146"/>
            </a:xfrm>
            <a:custGeom>
              <a:avLst/>
              <a:gdLst/>
              <a:ahLst/>
              <a:cxnLst/>
              <a:rect l="l" t="t" r="r" b="b"/>
              <a:pathLst>
                <a:path w="31468" h="5793" extrusionOk="0">
                  <a:moveTo>
                    <a:pt x="31468" y="0"/>
                  </a:moveTo>
                  <a:lnTo>
                    <a:pt x="0" y="194"/>
                  </a:lnTo>
                  <a:lnTo>
                    <a:pt x="2607" y="3797"/>
                  </a:lnTo>
                  <a:cubicBezTo>
                    <a:pt x="3540" y="5052"/>
                    <a:pt x="4987" y="5792"/>
                    <a:pt x="6564" y="5792"/>
                  </a:cubicBezTo>
                  <a:lnTo>
                    <a:pt x="25065" y="5792"/>
                  </a:lnTo>
                  <a:cubicBezTo>
                    <a:pt x="26706" y="5792"/>
                    <a:pt x="28283" y="4955"/>
                    <a:pt x="29183" y="3572"/>
                  </a:cubicBezTo>
                  <a:lnTo>
                    <a:pt x="314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4" name="Google Shape;1184;p59"/>
            <p:cNvSpPr/>
            <p:nvPr/>
          </p:nvSpPr>
          <p:spPr>
            <a:xfrm flipH="1">
              <a:off x="6255168" y="3537949"/>
              <a:ext cx="455577" cy="85124"/>
            </a:xfrm>
            <a:custGeom>
              <a:avLst/>
              <a:gdLst/>
              <a:ahLst/>
              <a:cxnLst/>
              <a:rect l="l" t="t" r="r" b="b"/>
              <a:pathLst>
                <a:path w="26353" h="4924" extrusionOk="0">
                  <a:moveTo>
                    <a:pt x="25420" y="0"/>
                  </a:moveTo>
                  <a:lnTo>
                    <a:pt x="323" y="580"/>
                  </a:lnTo>
                  <a:lnTo>
                    <a:pt x="162" y="2060"/>
                  </a:lnTo>
                  <a:cubicBezTo>
                    <a:pt x="1" y="3572"/>
                    <a:pt x="1191" y="4923"/>
                    <a:pt x="2736" y="4923"/>
                  </a:cubicBezTo>
                  <a:lnTo>
                    <a:pt x="23393" y="4923"/>
                  </a:lnTo>
                  <a:cubicBezTo>
                    <a:pt x="25098" y="4923"/>
                    <a:pt x="26353" y="3282"/>
                    <a:pt x="25870" y="1609"/>
                  </a:cubicBezTo>
                  <a:lnTo>
                    <a:pt x="25420" y="0"/>
                  </a:lnTo>
                  <a:close/>
                </a:path>
              </a:pathLst>
            </a:custGeom>
            <a:solidFill>
              <a:srgbClr val="CB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5" name="Google Shape;1185;p59"/>
            <p:cNvSpPr/>
            <p:nvPr/>
          </p:nvSpPr>
          <p:spPr>
            <a:xfrm flipH="1">
              <a:off x="6261841" y="3448955"/>
              <a:ext cx="445551" cy="136848"/>
            </a:xfrm>
            <a:custGeom>
              <a:avLst/>
              <a:gdLst/>
              <a:ahLst/>
              <a:cxnLst/>
              <a:rect l="l" t="t" r="r" b="b"/>
              <a:pathLst>
                <a:path w="25773" h="7916" extrusionOk="0">
                  <a:moveTo>
                    <a:pt x="2510" y="0"/>
                  </a:moveTo>
                  <a:cubicBezTo>
                    <a:pt x="1448" y="0"/>
                    <a:pt x="547" y="773"/>
                    <a:pt x="483" y="1834"/>
                  </a:cubicBezTo>
                  <a:lnTo>
                    <a:pt x="129" y="5728"/>
                  </a:lnTo>
                  <a:cubicBezTo>
                    <a:pt x="0" y="6918"/>
                    <a:pt x="933" y="7916"/>
                    <a:pt x="2124" y="7916"/>
                  </a:cubicBezTo>
                  <a:lnTo>
                    <a:pt x="23359" y="7916"/>
                  </a:lnTo>
                  <a:cubicBezTo>
                    <a:pt x="24775" y="7916"/>
                    <a:pt x="25773" y="6468"/>
                    <a:pt x="25226" y="5148"/>
                  </a:cubicBezTo>
                  <a:lnTo>
                    <a:pt x="23681" y="1255"/>
                  </a:lnTo>
                  <a:cubicBezTo>
                    <a:pt x="23359" y="515"/>
                    <a:pt x="22619" y="0"/>
                    <a:pt x="218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6" name="Google Shape;1186;p59"/>
            <p:cNvSpPr/>
            <p:nvPr/>
          </p:nvSpPr>
          <p:spPr>
            <a:xfrm flipH="1">
              <a:off x="5509283" y="3543516"/>
              <a:ext cx="200258" cy="79557"/>
            </a:xfrm>
            <a:custGeom>
              <a:avLst/>
              <a:gdLst/>
              <a:ahLst/>
              <a:cxnLst/>
              <a:rect l="l" t="t" r="r" b="b"/>
              <a:pathLst>
                <a:path w="11584" h="4602" extrusionOk="0">
                  <a:moveTo>
                    <a:pt x="11037" y="0"/>
                  </a:moveTo>
                  <a:lnTo>
                    <a:pt x="323" y="258"/>
                  </a:lnTo>
                  <a:lnTo>
                    <a:pt x="162" y="1738"/>
                  </a:lnTo>
                  <a:cubicBezTo>
                    <a:pt x="1" y="3250"/>
                    <a:pt x="1223" y="4601"/>
                    <a:pt x="2736" y="4601"/>
                  </a:cubicBezTo>
                  <a:lnTo>
                    <a:pt x="11584" y="4601"/>
                  </a:lnTo>
                  <a:cubicBezTo>
                    <a:pt x="11520" y="3057"/>
                    <a:pt x="11359" y="1512"/>
                    <a:pt x="11037" y="0"/>
                  </a:cubicBezTo>
                  <a:close/>
                </a:path>
              </a:pathLst>
            </a:custGeom>
            <a:solidFill>
              <a:srgbClr val="CB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7" name="Google Shape;1187;p59"/>
            <p:cNvSpPr/>
            <p:nvPr/>
          </p:nvSpPr>
          <p:spPr>
            <a:xfrm flipH="1">
              <a:off x="5511496" y="3451185"/>
              <a:ext cx="194709" cy="136848"/>
            </a:xfrm>
            <a:custGeom>
              <a:avLst/>
              <a:gdLst/>
              <a:ahLst/>
              <a:cxnLst/>
              <a:rect l="l" t="t" r="r" b="b"/>
              <a:pathLst>
                <a:path w="11263" h="7916" extrusionOk="0">
                  <a:moveTo>
                    <a:pt x="2478" y="0"/>
                  </a:moveTo>
                  <a:cubicBezTo>
                    <a:pt x="1449" y="0"/>
                    <a:pt x="548" y="772"/>
                    <a:pt x="483" y="1834"/>
                  </a:cubicBezTo>
                  <a:lnTo>
                    <a:pt x="130" y="5727"/>
                  </a:lnTo>
                  <a:cubicBezTo>
                    <a:pt x="1" y="6886"/>
                    <a:pt x="934" y="7915"/>
                    <a:pt x="2124" y="7915"/>
                  </a:cubicBezTo>
                  <a:lnTo>
                    <a:pt x="11262" y="7915"/>
                  </a:lnTo>
                  <a:cubicBezTo>
                    <a:pt x="10715" y="2606"/>
                    <a:pt x="8334" y="0"/>
                    <a:pt x="8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8" name="Google Shape;1188;p59"/>
            <p:cNvSpPr/>
            <p:nvPr/>
          </p:nvSpPr>
          <p:spPr>
            <a:xfrm flipH="1">
              <a:off x="6289643" y="2894951"/>
              <a:ext cx="1146956" cy="312074"/>
            </a:xfrm>
            <a:custGeom>
              <a:avLst/>
              <a:gdLst/>
              <a:ahLst/>
              <a:cxnLst/>
              <a:rect l="l" t="t" r="r" b="b"/>
              <a:pathLst>
                <a:path w="66346" h="18052" extrusionOk="0">
                  <a:moveTo>
                    <a:pt x="1609" y="1"/>
                  </a:moveTo>
                  <a:cubicBezTo>
                    <a:pt x="547" y="1"/>
                    <a:pt x="0" y="1256"/>
                    <a:pt x="740" y="2028"/>
                  </a:cubicBezTo>
                  <a:lnTo>
                    <a:pt x="14222" y="16346"/>
                  </a:lnTo>
                  <a:cubicBezTo>
                    <a:pt x="15251" y="17408"/>
                    <a:pt x="16667" y="18051"/>
                    <a:pt x="18179" y="18051"/>
                  </a:cubicBezTo>
                  <a:lnTo>
                    <a:pt x="66346" y="18051"/>
                  </a:lnTo>
                  <a:lnTo>
                    <a:pt x="344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9" name="Google Shape;1189;p59"/>
            <p:cNvSpPr/>
            <p:nvPr/>
          </p:nvSpPr>
          <p:spPr>
            <a:xfrm flipH="1">
              <a:off x="7243001" y="2894951"/>
              <a:ext cx="932263" cy="312074"/>
            </a:xfrm>
            <a:custGeom>
              <a:avLst/>
              <a:gdLst/>
              <a:ahLst/>
              <a:cxnLst/>
              <a:rect l="l" t="t" r="r" b="b"/>
              <a:pathLst>
                <a:path w="53927" h="18052" extrusionOk="0">
                  <a:moveTo>
                    <a:pt x="4119" y="1"/>
                  </a:moveTo>
                  <a:cubicBezTo>
                    <a:pt x="1834" y="1"/>
                    <a:pt x="0" y="1835"/>
                    <a:pt x="0" y="4087"/>
                  </a:cubicBezTo>
                  <a:lnTo>
                    <a:pt x="0" y="18051"/>
                  </a:lnTo>
                  <a:lnTo>
                    <a:pt x="53637" y="18051"/>
                  </a:lnTo>
                  <a:cubicBezTo>
                    <a:pt x="53830" y="18051"/>
                    <a:pt x="53926" y="17826"/>
                    <a:pt x="53797" y="17697"/>
                  </a:cubicBezTo>
                  <a:lnTo>
                    <a:pt x="38031" y="1256"/>
                  </a:lnTo>
                  <a:cubicBezTo>
                    <a:pt x="37259" y="451"/>
                    <a:pt x="36197" y="1"/>
                    <a:pt x="35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0" name="Google Shape;1190;p59"/>
            <p:cNvSpPr/>
            <p:nvPr/>
          </p:nvSpPr>
          <p:spPr>
            <a:xfrm flipH="1">
              <a:off x="7248567" y="3203666"/>
              <a:ext cx="926696" cy="597404"/>
            </a:xfrm>
            <a:custGeom>
              <a:avLst/>
              <a:gdLst/>
              <a:ahLst/>
              <a:cxnLst/>
              <a:rect l="l" t="t" r="r" b="b"/>
              <a:pathLst>
                <a:path w="53605" h="34557" fill="none" extrusionOk="0">
                  <a:moveTo>
                    <a:pt x="53604" y="0"/>
                  </a:moveTo>
                  <a:cubicBezTo>
                    <a:pt x="53604" y="0"/>
                    <a:pt x="44756" y="2992"/>
                    <a:pt x="44756" y="13932"/>
                  </a:cubicBezTo>
                  <a:lnTo>
                    <a:pt x="44756" y="34556"/>
                  </a:lnTo>
                  <a:lnTo>
                    <a:pt x="0" y="34556"/>
                  </a:lnTo>
                  <a:lnTo>
                    <a:pt x="0" y="193"/>
                  </a:ln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1" name="Google Shape;1191;p59"/>
            <p:cNvSpPr/>
            <p:nvPr/>
          </p:nvSpPr>
          <p:spPr>
            <a:xfrm flipH="1">
              <a:off x="7876555" y="3297104"/>
              <a:ext cx="185253" cy="45622"/>
            </a:xfrm>
            <a:custGeom>
              <a:avLst/>
              <a:gdLst/>
              <a:ahLst/>
              <a:cxnLst/>
              <a:rect l="l" t="t" r="r" b="b"/>
              <a:pathLst>
                <a:path w="10716" h="2639" extrusionOk="0">
                  <a:moveTo>
                    <a:pt x="1320" y="1"/>
                  </a:moveTo>
                  <a:cubicBezTo>
                    <a:pt x="612" y="1"/>
                    <a:pt x="1" y="580"/>
                    <a:pt x="1" y="1320"/>
                  </a:cubicBezTo>
                  <a:cubicBezTo>
                    <a:pt x="1" y="2060"/>
                    <a:pt x="612" y="2639"/>
                    <a:pt x="1320" y="2639"/>
                  </a:cubicBezTo>
                  <a:lnTo>
                    <a:pt x="9396" y="2639"/>
                  </a:lnTo>
                  <a:cubicBezTo>
                    <a:pt x="10136" y="2639"/>
                    <a:pt x="10715" y="2060"/>
                    <a:pt x="10715" y="1320"/>
                  </a:cubicBezTo>
                  <a:cubicBezTo>
                    <a:pt x="10715" y="580"/>
                    <a:pt x="10136" y="1"/>
                    <a:pt x="93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2" name="Google Shape;1192;p59"/>
            <p:cNvSpPr/>
            <p:nvPr/>
          </p:nvSpPr>
          <p:spPr>
            <a:xfrm flipH="1">
              <a:off x="6831419" y="2894951"/>
              <a:ext cx="446657" cy="312074"/>
            </a:xfrm>
            <a:custGeom>
              <a:avLst/>
              <a:gdLst/>
              <a:ahLst/>
              <a:cxnLst/>
              <a:rect l="l" t="t" r="r" b="b"/>
              <a:pathLst>
                <a:path w="25837" h="18052" extrusionOk="0">
                  <a:moveTo>
                    <a:pt x="0" y="1"/>
                  </a:moveTo>
                  <a:lnTo>
                    <a:pt x="22555" y="18051"/>
                  </a:lnTo>
                  <a:lnTo>
                    <a:pt x="25837" y="18051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56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3" name="Google Shape;1193;p59"/>
            <p:cNvSpPr/>
            <p:nvPr/>
          </p:nvSpPr>
          <p:spPr>
            <a:xfrm flipH="1">
              <a:off x="6542738" y="2894951"/>
              <a:ext cx="587395" cy="312074"/>
            </a:xfrm>
            <a:custGeom>
              <a:avLst/>
              <a:gdLst/>
              <a:ahLst/>
              <a:cxnLst/>
              <a:rect l="l" t="t" r="r" b="b"/>
              <a:pathLst>
                <a:path w="33978" h="18052" extrusionOk="0">
                  <a:moveTo>
                    <a:pt x="1" y="1"/>
                  </a:moveTo>
                  <a:lnTo>
                    <a:pt x="24872" y="18051"/>
                  </a:lnTo>
                  <a:lnTo>
                    <a:pt x="33978" y="18051"/>
                  </a:lnTo>
                  <a:lnTo>
                    <a:pt x="9106" y="1"/>
                  </a:lnTo>
                  <a:close/>
                </a:path>
              </a:pathLst>
            </a:custGeom>
            <a:solidFill>
              <a:srgbClr val="5656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4" name="Google Shape;1194;p59"/>
            <p:cNvSpPr/>
            <p:nvPr/>
          </p:nvSpPr>
          <p:spPr>
            <a:xfrm flipH="1">
              <a:off x="4745029" y="1723551"/>
              <a:ext cx="501735" cy="386047"/>
            </a:xfrm>
            <a:custGeom>
              <a:avLst/>
              <a:gdLst/>
              <a:ahLst/>
              <a:cxnLst/>
              <a:rect l="l" t="t" r="r" b="b"/>
              <a:pathLst>
                <a:path w="29023" h="22331" extrusionOk="0">
                  <a:moveTo>
                    <a:pt x="17215" y="0"/>
                  </a:moveTo>
                  <a:lnTo>
                    <a:pt x="7594" y="1127"/>
                  </a:lnTo>
                  <a:cubicBezTo>
                    <a:pt x="7594" y="1127"/>
                    <a:pt x="1" y="13321"/>
                    <a:pt x="4344" y="22041"/>
                  </a:cubicBezTo>
                  <a:lnTo>
                    <a:pt x="26159" y="22330"/>
                  </a:lnTo>
                  <a:cubicBezTo>
                    <a:pt x="26159" y="22330"/>
                    <a:pt x="29023" y="11744"/>
                    <a:pt x="17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5" name="Google Shape;1195;p59"/>
            <p:cNvSpPr/>
            <p:nvPr/>
          </p:nvSpPr>
          <p:spPr>
            <a:xfrm flipH="1">
              <a:off x="5137715" y="1613172"/>
              <a:ext cx="91157" cy="209957"/>
            </a:xfrm>
            <a:custGeom>
              <a:avLst/>
              <a:gdLst/>
              <a:ahLst/>
              <a:cxnLst/>
              <a:rect l="l" t="t" r="r" b="b"/>
              <a:pathLst>
                <a:path w="5273" h="12145" extrusionOk="0">
                  <a:moveTo>
                    <a:pt x="4487" y="0"/>
                  </a:moveTo>
                  <a:cubicBezTo>
                    <a:pt x="3356" y="0"/>
                    <a:pt x="1" y="356"/>
                    <a:pt x="27" y="4584"/>
                  </a:cubicBezTo>
                  <a:cubicBezTo>
                    <a:pt x="60" y="9410"/>
                    <a:pt x="5272" y="12145"/>
                    <a:pt x="5272" y="12145"/>
                  </a:cubicBezTo>
                  <a:lnTo>
                    <a:pt x="4854" y="15"/>
                  </a:lnTo>
                  <a:cubicBezTo>
                    <a:pt x="4854" y="15"/>
                    <a:pt x="4716" y="0"/>
                    <a:pt x="4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6" name="Google Shape;1196;p59"/>
            <p:cNvSpPr/>
            <p:nvPr/>
          </p:nvSpPr>
          <p:spPr>
            <a:xfrm flipH="1">
              <a:off x="4914119" y="1574691"/>
              <a:ext cx="302600" cy="292747"/>
            </a:xfrm>
            <a:custGeom>
              <a:avLst/>
              <a:gdLst/>
              <a:ahLst/>
              <a:cxnLst/>
              <a:rect l="l" t="t" r="r" b="b"/>
              <a:pathLst>
                <a:path w="17504" h="16934" extrusionOk="0">
                  <a:moveTo>
                    <a:pt x="8738" y="0"/>
                  </a:moveTo>
                  <a:cubicBezTo>
                    <a:pt x="4329" y="0"/>
                    <a:pt x="630" y="3405"/>
                    <a:pt x="322" y="7871"/>
                  </a:cubicBezTo>
                  <a:cubicBezTo>
                    <a:pt x="0" y="12537"/>
                    <a:pt x="3507" y="16591"/>
                    <a:pt x="8173" y="16913"/>
                  </a:cubicBezTo>
                  <a:cubicBezTo>
                    <a:pt x="8372" y="16926"/>
                    <a:pt x="8570" y="16933"/>
                    <a:pt x="8766" y="16933"/>
                  </a:cubicBezTo>
                  <a:cubicBezTo>
                    <a:pt x="13175" y="16933"/>
                    <a:pt x="16874" y="13528"/>
                    <a:pt x="17182" y="9062"/>
                  </a:cubicBezTo>
                  <a:cubicBezTo>
                    <a:pt x="17504" y="4397"/>
                    <a:pt x="13996" y="342"/>
                    <a:pt x="9331" y="21"/>
                  </a:cubicBezTo>
                  <a:cubicBezTo>
                    <a:pt x="9132" y="7"/>
                    <a:pt x="8934" y="0"/>
                    <a:pt x="87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7" name="Google Shape;1197;p59"/>
            <p:cNvSpPr/>
            <p:nvPr/>
          </p:nvSpPr>
          <p:spPr>
            <a:xfrm flipH="1">
              <a:off x="5141138" y="1760148"/>
              <a:ext cx="90604" cy="77552"/>
            </a:xfrm>
            <a:custGeom>
              <a:avLst/>
              <a:gdLst/>
              <a:ahLst/>
              <a:cxnLst/>
              <a:rect l="l" t="t" r="r" b="b"/>
              <a:pathLst>
                <a:path w="5241" h="4486" extrusionOk="0">
                  <a:moveTo>
                    <a:pt x="2618" y="0"/>
                  </a:moveTo>
                  <a:cubicBezTo>
                    <a:pt x="2394" y="0"/>
                    <a:pt x="2155" y="61"/>
                    <a:pt x="1899" y="200"/>
                  </a:cubicBezTo>
                  <a:cubicBezTo>
                    <a:pt x="0" y="1230"/>
                    <a:pt x="2092" y="4319"/>
                    <a:pt x="4119" y="4479"/>
                  </a:cubicBezTo>
                  <a:cubicBezTo>
                    <a:pt x="4158" y="4484"/>
                    <a:pt x="4197" y="4486"/>
                    <a:pt x="4236" y="4486"/>
                  </a:cubicBezTo>
                  <a:cubicBezTo>
                    <a:pt x="4794" y="4486"/>
                    <a:pt x="5241" y="4062"/>
                    <a:pt x="5181" y="3611"/>
                  </a:cubicBezTo>
                  <a:cubicBezTo>
                    <a:pt x="5052" y="2838"/>
                    <a:pt x="4795" y="2098"/>
                    <a:pt x="4408" y="1423"/>
                  </a:cubicBezTo>
                  <a:cubicBezTo>
                    <a:pt x="3961" y="702"/>
                    <a:pt x="3379" y="0"/>
                    <a:pt x="2618" y="0"/>
                  </a:cubicBezTo>
                  <a:close/>
                </a:path>
              </a:pathLst>
            </a:custGeom>
            <a:solidFill>
              <a:srgbClr val="995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8" name="Google Shape;1198;p59"/>
            <p:cNvSpPr/>
            <p:nvPr/>
          </p:nvSpPr>
          <p:spPr>
            <a:xfrm flipH="1">
              <a:off x="4998674" y="1837578"/>
              <a:ext cx="118489" cy="216941"/>
            </a:xfrm>
            <a:custGeom>
              <a:avLst/>
              <a:gdLst/>
              <a:ahLst/>
              <a:cxnLst/>
              <a:rect l="l" t="t" r="r" b="b"/>
              <a:pathLst>
                <a:path w="6854" h="12549" extrusionOk="0">
                  <a:moveTo>
                    <a:pt x="4891" y="0"/>
                  </a:moveTo>
                  <a:lnTo>
                    <a:pt x="1" y="1448"/>
                  </a:lnTo>
                  <a:lnTo>
                    <a:pt x="226" y="12549"/>
                  </a:lnTo>
                  <a:lnTo>
                    <a:pt x="6854" y="12549"/>
                  </a:lnTo>
                  <a:lnTo>
                    <a:pt x="489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9" name="Google Shape;1199;p59"/>
            <p:cNvSpPr/>
            <p:nvPr/>
          </p:nvSpPr>
          <p:spPr>
            <a:xfrm flipH="1">
              <a:off x="5028149" y="1885411"/>
              <a:ext cx="88460" cy="82894"/>
            </a:xfrm>
            <a:custGeom>
              <a:avLst/>
              <a:gdLst/>
              <a:ahLst/>
              <a:cxnLst/>
              <a:rect l="l" t="t" r="r" b="b"/>
              <a:pathLst>
                <a:path w="5117" h="4795" extrusionOk="0">
                  <a:moveTo>
                    <a:pt x="5117" y="1"/>
                  </a:moveTo>
                  <a:lnTo>
                    <a:pt x="1" y="869"/>
                  </a:lnTo>
                  <a:lnTo>
                    <a:pt x="65" y="4795"/>
                  </a:lnTo>
                  <a:lnTo>
                    <a:pt x="5117" y="1"/>
                  </a:lnTo>
                  <a:close/>
                </a:path>
              </a:pathLst>
            </a:custGeom>
            <a:solidFill>
              <a:srgbClr val="995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0" name="Google Shape;1200;p59"/>
            <p:cNvSpPr/>
            <p:nvPr/>
          </p:nvSpPr>
          <p:spPr>
            <a:xfrm flipH="1">
              <a:off x="4962334" y="1638913"/>
              <a:ext cx="242717" cy="277637"/>
            </a:xfrm>
            <a:custGeom>
              <a:avLst/>
              <a:gdLst/>
              <a:ahLst/>
              <a:cxnLst/>
              <a:rect l="l" t="t" r="r" b="b"/>
              <a:pathLst>
                <a:path w="14040" h="16060" extrusionOk="0">
                  <a:moveTo>
                    <a:pt x="6139" y="0"/>
                  </a:moveTo>
                  <a:cubicBezTo>
                    <a:pt x="5775" y="0"/>
                    <a:pt x="5391" y="12"/>
                    <a:pt x="4988" y="38"/>
                  </a:cubicBezTo>
                  <a:cubicBezTo>
                    <a:pt x="4988" y="38"/>
                    <a:pt x="1" y="682"/>
                    <a:pt x="451" y="5443"/>
                  </a:cubicBezTo>
                  <a:cubicBezTo>
                    <a:pt x="1030" y="11267"/>
                    <a:pt x="1513" y="14774"/>
                    <a:pt x="4956" y="15836"/>
                  </a:cubicBezTo>
                  <a:cubicBezTo>
                    <a:pt x="5440" y="15987"/>
                    <a:pt x="5936" y="16060"/>
                    <a:pt x="6432" y="16060"/>
                  </a:cubicBezTo>
                  <a:cubicBezTo>
                    <a:pt x="8376" y="16060"/>
                    <a:pt x="10321" y="14933"/>
                    <a:pt x="11552" y="12908"/>
                  </a:cubicBezTo>
                  <a:cubicBezTo>
                    <a:pt x="12131" y="11911"/>
                    <a:pt x="12099" y="9337"/>
                    <a:pt x="12163" y="8178"/>
                  </a:cubicBezTo>
                  <a:lnTo>
                    <a:pt x="13128" y="5733"/>
                  </a:lnTo>
                  <a:cubicBezTo>
                    <a:pt x="13128" y="5733"/>
                    <a:pt x="14040" y="0"/>
                    <a:pt x="6139" y="0"/>
                  </a:cubicBez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1" name="Google Shape;1201;p59"/>
            <p:cNvSpPr/>
            <p:nvPr/>
          </p:nvSpPr>
          <p:spPr>
            <a:xfrm flipH="1">
              <a:off x="4944721" y="1711865"/>
              <a:ext cx="55078" cy="87907"/>
            </a:xfrm>
            <a:custGeom>
              <a:avLst/>
              <a:gdLst/>
              <a:ahLst/>
              <a:cxnLst/>
              <a:rect l="l" t="t" r="r" b="b"/>
              <a:pathLst>
                <a:path w="3186" h="5085" extrusionOk="0">
                  <a:moveTo>
                    <a:pt x="65" y="1"/>
                  </a:moveTo>
                  <a:lnTo>
                    <a:pt x="1" y="5085"/>
                  </a:lnTo>
                  <a:lnTo>
                    <a:pt x="3186" y="709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2" name="Google Shape;1202;p59"/>
            <p:cNvSpPr/>
            <p:nvPr/>
          </p:nvSpPr>
          <p:spPr>
            <a:xfrm flipH="1">
              <a:off x="4919119" y="1759128"/>
              <a:ext cx="88356" cy="78710"/>
            </a:xfrm>
            <a:custGeom>
              <a:avLst/>
              <a:gdLst/>
              <a:ahLst/>
              <a:cxnLst/>
              <a:rect l="l" t="t" r="r" b="b"/>
              <a:pathLst>
                <a:path w="5111" h="4553" extrusionOk="0">
                  <a:moveTo>
                    <a:pt x="2497" y="0"/>
                  </a:moveTo>
                  <a:cubicBezTo>
                    <a:pt x="1715" y="0"/>
                    <a:pt x="1143" y="747"/>
                    <a:pt x="734" y="1514"/>
                  </a:cubicBezTo>
                  <a:cubicBezTo>
                    <a:pt x="380" y="2190"/>
                    <a:pt x="155" y="2930"/>
                    <a:pt x="58" y="3734"/>
                  </a:cubicBezTo>
                  <a:cubicBezTo>
                    <a:pt x="0" y="4169"/>
                    <a:pt x="440" y="4552"/>
                    <a:pt x="952" y="4552"/>
                  </a:cubicBezTo>
                  <a:cubicBezTo>
                    <a:pt x="1007" y="4552"/>
                    <a:pt x="1064" y="4548"/>
                    <a:pt x="1120" y="4538"/>
                  </a:cubicBezTo>
                  <a:cubicBezTo>
                    <a:pt x="3147" y="4281"/>
                    <a:pt x="5110" y="1096"/>
                    <a:pt x="3147" y="163"/>
                  </a:cubicBezTo>
                  <a:cubicBezTo>
                    <a:pt x="2916" y="50"/>
                    <a:pt x="2700" y="0"/>
                    <a:pt x="2497" y="0"/>
                  </a:cubicBez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3" name="Google Shape;1203;p59"/>
            <p:cNvSpPr/>
            <p:nvPr/>
          </p:nvSpPr>
          <p:spPr>
            <a:xfrm flipH="1">
              <a:off x="4958068" y="1788638"/>
              <a:ext cx="29492" cy="21143"/>
            </a:xfrm>
            <a:custGeom>
              <a:avLst/>
              <a:gdLst/>
              <a:ahLst/>
              <a:cxnLst/>
              <a:rect l="l" t="t" r="r" b="b"/>
              <a:pathLst>
                <a:path w="1706" h="1223" fill="none" extrusionOk="0">
                  <a:moveTo>
                    <a:pt x="1706" y="0"/>
                  </a:moveTo>
                  <a:cubicBezTo>
                    <a:pt x="805" y="0"/>
                    <a:pt x="0" y="1223"/>
                    <a:pt x="0" y="1223"/>
                  </a:cubicBezTo>
                </a:path>
              </a:pathLst>
            </a:custGeom>
            <a:noFill/>
            <a:ln w="40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4" name="Google Shape;1204;p59"/>
            <p:cNvSpPr/>
            <p:nvPr/>
          </p:nvSpPr>
          <p:spPr>
            <a:xfrm flipH="1">
              <a:off x="4910229" y="1604909"/>
              <a:ext cx="279245" cy="128014"/>
            </a:xfrm>
            <a:custGeom>
              <a:avLst/>
              <a:gdLst/>
              <a:ahLst/>
              <a:cxnLst/>
              <a:rect l="l" t="t" r="r" b="b"/>
              <a:pathLst>
                <a:path w="16153" h="7405" extrusionOk="0">
                  <a:moveTo>
                    <a:pt x="6198" y="0"/>
                  </a:moveTo>
                  <a:cubicBezTo>
                    <a:pt x="3781" y="0"/>
                    <a:pt x="1419" y="596"/>
                    <a:pt x="1" y="1297"/>
                  </a:cubicBezTo>
                  <a:cubicBezTo>
                    <a:pt x="1" y="1297"/>
                    <a:pt x="1284" y="7405"/>
                    <a:pt x="9648" y="7405"/>
                  </a:cubicBezTo>
                  <a:cubicBezTo>
                    <a:pt x="10650" y="7405"/>
                    <a:pt x="11753" y="7317"/>
                    <a:pt x="12967" y="7121"/>
                  </a:cubicBezTo>
                  <a:cubicBezTo>
                    <a:pt x="12967" y="7121"/>
                    <a:pt x="16153" y="6413"/>
                    <a:pt x="13032" y="2616"/>
                  </a:cubicBezTo>
                  <a:cubicBezTo>
                    <a:pt x="11406" y="675"/>
                    <a:pt x="8771" y="0"/>
                    <a:pt x="61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5" name="Google Shape;1205;p59"/>
            <p:cNvSpPr/>
            <p:nvPr/>
          </p:nvSpPr>
          <p:spPr>
            <a:xfrm flipH="1">
              <a:off x="5134380" y="1806979"/>
              <a:ext cx="14487" cy="29510"/>
            </a:xfrm>
            <a:custGeom>
              <a:avLst/>
              <a:gdLst/>
              <a:ahLst/>
              <a:cxnLst/>
              <a:rect l="l" t="t" r="r" b="b"/>
              <a:pathLst>
                <a:path w="838" h="1707" fill="none" extrusionOk="0">
                  <a:moveTo>
                    <a:pt x="451" y="1"/>
                  </a:moveTo>
                  <a:lnTo>
                    <a:pt x="1" y="1320"/>
                  </a:lnTo>
                  <a:lnTo>
                    <a:pt x="837" y="1706"/>
                  </a:lnTo>
                </a:path>
              </a:pathLst>
            </a:custGeom>
            <a:noFill/>
            <a:ln w="40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6" name="Google Shape;1206;p59"/>
            <p:cNvSpPr/>
            <p:nvPr/>
          </p:nvSpPr>
          <p:spPr>
            <a:xfrm flipH="1">
              <a:off x="5079320" y="1780824"/>
              <a:ext cx="23234" cy="19552"/>
            </a:xfrm>
            <a:custGeom>
              <a:avLst/>
              <a:gdLst/>
              <a:ahLst/>
              <a:cxnLst/>
              <a:rect l="l" t="t" r="r" b="b"/>
              <a:pathLst>
                <a:path w="1344" h="1131" extrusionOk="0">
                  <a:moveTo>
                    <a:pt x="727" y="0"/>
                  </a:moveTo>
                  <a:cubicBezTo>
                    <a:pt x="237" y="0"/>
                    <a:pt x="1" y="621"/>
                    <a:pt x="346" y="967"/>
                  </a:cubicBezTo>
                  <a:cubicBezTo>
                    <a:pt x="459" y="1080"/>
                    <a:pt x="601" y="1130"/>
                    <a:pt x="743" y="1130"/>
                  </a:cubicBezTo>
                  <a:cubicBezTo>
                    <a:pt x="1045" y="1130"/>
                    <a:pt x="1344" y="899"/>
                    <a:pt x="1344" y="549"/>
                  </a:cubicBezTo>
                  <a:cubicBezTo>
                    <a:pt x="1344" y="259"/>
                    <a:pt x="1086" y="2"/>
                    <a:pt x="764" y="2"/>
                  </a:cubicBezTo>
                  <a:cubicBezTo>
                    <a:pt x="752" y="1"/>
                    <a:pt x="740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7" name="Google Shape;1207;p59"/>
            <p:cNvSpPr/>
            <p:nvPr/>
          </p:nvSpPr>
          <p:spPr>
            <a:xfrm flipH="1">
              <a:off x="5158858" y="1779735"/>
              <a:ext cx="21160" cy="18446"/>
            </a:xfrm>
            <a:custGeom>
              <a:avLst/>
              <a:gdLst/>
              <a:ahLst/>
              <a:cxnLst/>
              <a:rect l="l" t="t" r="r" b="b"/>
              <a:pathLst>
                <a:path w="1224" h="1067" extrusionOk="0">
                  <a:moveTo>
                    <a:pt x="709" y="0"/>
                  </a:moveTo>
                  <a:cubicBezTo>
                    <a:pt x="226" y="0"/>
                    <a:pt x="1" y="579"/>
                    <a:pt x="323" y="901"/>
                  </a:cubicBezTo>
                  <a:cubicBezTo>
                    <a:pt x="427" y="1016"/>
                    <a:pt x="559" y="1067"/>
                    <a:pt x="690" y="1067"/>
                  </a:cubicBezTo>
                  <a:cubicBezTo>
                    <a:pt x="960" y="1067"/>
                    <a:pt x="1223" y="851"/>
                    <a:pt x="1223" y="547"/>
                  </a:cubicBezTo>
                  <a:cubicBezTo>
                    <a:pt x="1223" y="225"/>
                    <a:pt x="998" y="0"/>
                    <a:pt x="7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8" name="Google Shape;1208;p59"/>
            <p:cNvSpPr/>
            <p:nvPr/>
          </p:nvSpPr>
          <p:spPr>
            <a:xfrm flipH="1">
              <a:off x="5147172" y="1717224"/>
              <a:ext cx="46192" cy="31584"/>
            </a:xfrm>
            <a:custGeom>
              <a:avLst/>
              <a:gdLst/>
              <a:ahLst/>
              <a:cxnLst/>
              <a:rect l="l" t="t" r="r" b="b"/>
              <a:pathLst>
                <a:path w="2672" h="1827" extrusionOk="0">
                  <a:moveTo>
                    <a:pt x="1770" y="0"/>
                  </a:moveTo>
                  <a:cubicBezTo>
                    <a:pt x="1666" y="0"/>
                    <a:pt x="1549" y="14"/>
                    <a:pt x="1416" y="45"/>
                  </a:cubicBezTo>
                  <a:cubicBezTo>
                    <a:pt x="837" y="173"/>
                    <a:pt x="354" y="527"/>
                    <a:pt x="97" y="1042"/>
                  </a:cubicBezTo>
                  <a:cubicBezTo>
                    <a:pt x="1" y="1235"/>
                    <a:pt x="1" y="1428"/>
                    <a:pt x="97" y="1621"/>
                  </a:cubicBezTo>
                  <a:cubicBezTo>
                    <a:pt x="164" y="1755"/>
                    <a:pt x="292" y="1827"/>
                    <a:pt x="428" y="1827"/>
                  </a:cubicBezTo>
                  <a:cubicBezTo>
                    <a:pt x="489" y="1827"/>
                    <a:pt x="552" y="1812"/>
                    <a:pt x="612" y="1782"/>
                  </a:cubicBezTo>
                  <a:cubicBezTo>
                    <a:pt x="1062" y="1621"/>
                    <a:pt x="1481" y="1493"/>
                    <a:pt x="1963" y="1428"/>
                  </a:cubicBezTo>
                  <a:cubicBezTo>
                    <a:pt x="2382" y="1364"/>
                    <a:pt x="2671" y="946"/>
                    <a:pt x="2542" y="527"/>
                  </a:cubicBezTo>
                  <a:cubicBezTo>
                    <a:pt x="2542" y="527"/>
                    <a:pt x="2423" y="0"/>
                    <a:pt x="17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9" name="Google Shape;1209;p59"/>
            <p:cNvSpPr/>
            <p:nvPr/>
          </p:nvSpPr>
          <p:spPr>
            <a:xfrm flipH="1">
              <a:off x="5042048" y="1717017"/>
              <a:ext cx="68994" cy="36684"/>
            </a:xfrm>
            <a:custGeom>
              <a:avLst/>
              <a:gdLst/>
              <a:ahLst/>
              <a:cxnLst/>
              <a:rect l="l" t="t" r="r" b="b"/>
              <a:pathLst>
                <a:path w="3991" h="2122" extrusionOk="0">
                  <a:moveTo>
                    <a:pt x="1353" y="1"/>
                  </a:moveTo>
                  <a:cubicBezTo>
                    <a:pt x="407" y="1"/>
                    <a:pt x="226" y="572"/>
                    <a:pt x="226" y="572"/>
                  </a:cubicBezTo>
                  <a:cubicBezTo>
                    <a:pt x="226" y="572"/>
                    <a:pt x="1" y="1312"/>
                    <a:pt x="1030" y="1472"/>
                  </a:cubicBezTo>
                  <a:cubicBezTo>
                    <a:pt x="1770" y="1601"/>
                    <a:pt x="2510" y="1794"/>
                    <a:pt x="3186" y="2084"/>
                  </a:cubicBezTo>
                  <a:cubicBezTo>
                    <a:pt x="3253" y="2109"/>
                    <a:pt x="3323" y="2121"/>
                    <a:pt x="3391" y="2121"/>
                  </a:cubicBezTo>
                  <a:cubicBezTo>
                    <a:pt x="3586" y="2121"/>
                    <a:pt x="3775" y="2025"/>
                    <a:pt x="3894" y="1859"/>
                  </a:cubicBezTo>
                  <a:cubicBezTo>
                    <a:pt x="3990" y="1698"/>
                    <a:pt x="3990" y="1472"/>
                    <a:pt x="3894" y="1312"/>
                  </a:cubicBezTo>
                  <a:cubicBezTo>
                    <a:pt x="3315" y="668"/>
                    <a:pt x="2542" y="218"/>
                    <a:pt x="1706" y="25"/>
                  </a:cubicBezTo>
                  <a:cubicBezTo>
                    <a:pt x="1578" y="8"/>
                    <a:pt x="1460" y="1"/>
                    <a:pt x="13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0" name="Google Shape;1210;p59"/>
            <p:cNvSpPr/>
            <p:nvPr/>
          </p:nvSpPr>
          <p:spPr>
            <a:xfrm flipH="1">
              <a:off x="5087669" y="1840361"/>
              <a:ext cx="54525" cy="21143"/>
            </a:xfrm>
            <a:custGeom>
              <a:avLst/>
              <a:gdLst/>
              <a:ahLst/>
              <a:cxnLst/>
              <a:rect l="l" t="t" r="r" b="b"/>
              <a:pathLst>
                <a:path w="3154" h="1223" extrusionOk="0">
                  <a:moveTo>
                    <a:pt x="3154" y="0"/>
                  </a:moveTo>
                  <a:lnTo>
                    <a:pt x="3154" y="0"/>
                  </a:lnTo>
                  <a:cubicBezTo>
                    <a:pt x="2167" y="631"/>
                    <a:pt x="573" y="677"/>
                    <a:pt x="123" y="677"/>
                  </a:cubicBezTo>
                  <a:cubicBezTo>
                    <a:pt x="45" y="677"/>
                    <a:pt x="1" y="676"/>
                    <a:pt x="1" y="676"/>
                  </a:cubicBezTo>
                  <a:lnTo>
                    <a:pt x="1" y="676"/>
                  </a:lnTo>
                  <a:cubicBezTo>
                    <a:pt x="582" y="1075"/>
                    <a:pt x="1073" y="1222"/>
                    <a:pt x="1482" y="1222"/>
                  </a:cubicBezTo>
                  <a:cubicBezTo>
                    <a:pt x="2658" y="1222"/>
                    <a:pt x="3154" y="0"/>
                    <a:pt x="3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1" name="Google Shape;1211;p59"/>
            <p:cNvSpPr/>
            <p:nvPr/>
          </p:nvSpPr>
          <p:spPr>
            <a:xfrm flipH="1">
              <a:off x="5250081" y="2798177"/>
              <a:ext cx="135741" cy="211443"/>
            </a:xfrm>
            <a:custGeom>
              <a:avLst/>
              <a:gdLst/>
              <a:ahLst/>
              <a:cxnLst/>
              <a:rect l="l" t="t" r="r" b="b"/>
              <a:pathLst>
                <a:path w="7852" h="12231" extrusionOk="0">
                  <a:moveTo>
                    <a:pt x="4763" y="0"/>
                  </a:moveTo>
                  <a:lnTo>
                    <a:pt x="3186" y="901"/>
                  </a:lnTo>
                  <a:cubicBezTo>
                    <a:pt x="2350" y="1384"/>
                    <a:pt x="1642" y="2059"/>
                    <a:pt x="1127" y="2832"/>
                  </a:cubicBezTo>
                  <a:lnTo>
                    <a:pt x="194" y="4247"/>
                  </a:lnTo>
                  <a:cubicBezTo>
                    <a:pt x="1" y="4569"/>
                    <a:pt x="130" y="5020"/>
                    <a:pt x="483" y="5180"/>
                  </a:cubicBezTo>
                  <a:cubicBezTo>
                    <a:pt x="594" y="5225"/>
                    <a:pt x="708" y="5246"/>
                    <a:pt x="820" y="5246"/>
                  </a:cubicBezTo>
                  <a:cubicBezTo>
                    <a:pt x="1033" y="5246"/>
                    <a:pt x="1236" y="5168"/>
                    <a:pt x="1384" y="5020"/>
                  </a:cubicBezTo>
                  <a:lnTo>
                    <a:pt x="2671" y="3765"/>
                  </a:lnTo>
                  <a:lnTo>
                    <a:pt x="741" y="10457"/>
                  </a:lnTo>
                  <a:cubicBezTo>
                    <a:pt x="644" y="10747"/>
                    <a:pt x="837" y="11069"/>
                    <a:pt x="1159" y="11101"/>
                  </a:cubicBezTo>
                  <a:lnTo>
                    <a:pt x="1352" y="11133"/>
                  </a:lnTo>
                  <a:cubicBezTo>
                    <a:pt x="1391" y="11144"/>
                    <a:pt x="1431" y="11149"/>
                    <a:pt x="1469" y="11149"/>
                  </a:cubicBezTo>
                  <a:cubicBezTo>
                    <a:pt x="1652" y="11149"/>
                    <a:pt x="1819" y="11029"/>
                    <a:pt x="1899" y="10843"/>
                  </a:cubicBezTo>
                  <a:lnTo>
                    <a:pt x="3154" y="6918"/>
                  </a:lnTo>
                  <a:lnTo>
                    <a:pt x="2317" y="11616"/>
                  </a:lnTo>
                  <a:cubicBezTo>
                    <a:pt x="2253" y="11905"/>
                    <a:pt x="2446" y="12195"/>
                    <a:pt x="2768" y="12227"/>
                  </a:cubicBezTo>
                  <a:lnTo>
                    <a:pt x="2897" y="12227"/>
                  </a:lnTo>
                  <a:cubicBezTo>
                    <a:pt x="2919" y="12230"/>
                    <a:pt x="2940" y="12231"/>
                    <a:pt x="2962" y="12231"/>
                  </a:cubicBezTo>
                  <a:cubicBezTo>
                    <a:pt x="3191" y="12231"/>
                    <a:pt x="3385" y="12076"/>
                    <a:pt x="3444" y="11841"/>
                  </a:cubicBezTo>
                  <a:lnTo>
                    <a:pt x="4473" y="6982"/>
                  </a:lnTo>
                  <a:lnTo>
                    <a:pt x="4345" y="11069"/>
                  </a:lnTo>
                  <a:cubicBezTo>
                    <a:pt x="4345" y="11357"/>
                    <a:pt x="4577" y="11593"/>
                    <a:pt x="4856" y="11593"/>
                  </a:cubicBezTo>
                  <a:cubicBezTo>
                    <a:pt x="4889" y="11593"/>
                    <a:pt x="4922" y="11590"/>
                    <a:pt x="4956" y="11583"/>
                  </a:cubicBezTo>
                  <a:lnTo>
                    <a:pt x="5020" y="11583"/>
                  </a:lnTo>
                  <a:cubicBezTo>
                    <a:pt x="5213" y="11551"/>
                    <a:pt x="5374" y="11358"/>
                    <a:pt x="5406" y="11165"/>
                  </a:cubicBezTo>
                  <a:lnTo>
                    <a:pt x="5760" y="7079"/>
                  </a:lnTo>
                  <a:lnTo>
                    <a:pt x="5953" y="9524"/>
                  </a:lnTo>
                  <a:cubicBezTo>
                    <a:pt x="5953" y="9804"/>
                    <a:pt x="6195" y="10024"/>
                    <a:pt x="6455" y="10024"/>
                  </a:cubicBezTo>
                  <a:cubicBezTo>
                    <a:pt x="6524" y="10024"/>
                    <a:pt x="6594" y="10008"/>
                    <a:pt x="6661" y="9975"/>
                  </a:cubicBezTo>
                  <a:cubicBezTo>
                    <a:pt x="6822" y="9910"/>
                    <a:pt x="6951" y="9749"/>
                    <a:pt x="6951" y="9588"/>
                  </a:cubicBezTo>
                  <a:lnTo>
                    <a:pt x="7852" y="129"/>
                  </a:lnTo>
                  <a:lnTo>
                    <a:pt x="4763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2" name="Google Shape;1212;p59"/>
            <p:cNvSpPr/>
            <p:nvPr/>
          </p:nvSpPr>
          <p:spPr>
            <a:xfrm flipH="1">
              <a:off x="5295686" y="2843228"/>
              <a:ext cx="43962" cy="20589"/>
            </a:xfrm>
            <a:custGeom>
              <a:avLst/>
              <a:gdLst/>
              <a:ahLst/>
              <a:cxnLst/>
              <a:rect l="l" t="t" r="r" b="b"/>
              <a:pathLst>
                <a:path w="2543" h="1191" fill="none" extrusionOk="0">
                  <a:moveTo>
                    <a:pt x="0" y="1191"/>
                  </a:moveTo>
                  <a:cubicBezTo>
                    <a:pt x="966" y="1191"/>
                    <a:pt x="1899" y="740"/>
                    <a:pt x="2542" y="0"/>
                  </a:cubicBez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3" name="Google Shape;1213;p59"/>
            <p:cNvSpPr/>
            <p:nvPr/>
          </p:nvSpPr>
          <p:spPr>
            <a:xfrm flipH="1">
              <a:off x="5210027" y="2669128"/>
              <a:ext cx="93474" cy="131281"/>
            </a:xfrm>
            <a:custGeom>
              <a:avLst/>
              <a:gdLst/>
              <a:ahLst/>
              <a:cxnLst/>
              <a:rect l="l" t="t" r="r" b="b"/>
              <a:pathLst>
                <a:path w="5407" h="7594" extrusionOk="0">
                  <a:moveTo>
                    <a:pt x="5406" y="1"/>
                  </a:moveTo>
                  <a:lnTo>
                    <a:pt x="483" y="194"/>
                  </a:lnTo>
                  <a:lnTo>
                    <a:pt x="1" y="7465"/>
                  </a:lnTo>
                  <a:lnTo>
                    <a:pt x="3090" y="7594"/>
                  </a:lnTo>
                  <a:lnTo>
                    <a:pt x="5406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4" name="Google Shape;1214;p59"/>
            <p:cNvSpPr/>
            <p:nvPr/>
          </p:nvSpPr>
          <p:spPr>
            <a:xfrm flipH="1">
              <a:off x="5159409" y="2057281"/>
              <a:ext cx="180239" cy="706990"/>
            </a:xfrm>
            <a:custGeom>
              <a:avLst/>
              <a:gdLst/>
              <a:ahLst/>
              <a:cxnLst/>
              <a:rect l="l" t="t" r="r" b="b"/>
              <a:pathLst>
                <a:path w="10426" h="40896" extrusionOk="0">
                  <a:moveTo>
                    <a:pt x="5277" y="1"/>
                  </a:moveTo>
                  <a:cubicBezTo>
                    <a:pt x="5277" y="1"/>
                    <a:pt x="2767" y="805"/>
                    <a:pt x="1802" y="9171"/>
                  </a:cubicBezTo>
                  <a:cubicBezTo>
                    <a:pt x="676" y="18984"/>
                    <a:pt x="0" y="40413"/>
                    <a:pt x="0" y="40413"/>
                  </a:cubicBezTo>
                  <a:lnTo>
                    <a:pt x="6564" y="40896"/>
                  </a:lnTo>
                  <a:lnTo>
                    <a:pt x="10425" y="9171"/>
                  </a:lnTo>
                  <a:lnTo>
                    <a:pt x="52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5" name="Google Shape;1215;p59"/>
            <p:cNvSpPr/>
            <p:nvPr/>
          </p:nvSpPr>
          <p:spPr>
            <a:xfrm flipH="1">
              <a:off x="5035925" y="2442198"/>
              <a:ext cx="234747" cy="880522"/>
            </a:xfrm>
            <a:custGeom>
              <a:avLst/>
              <a:gdLst/>
              <a:ahLst/>
              <a:cxnLst/>
              <a:rect l="l" t="t" r="r" b="b"/>
              <a:pathLst>
                <a:path w="13579" h="50934" extrusionOk="0">
                  <a:moveTo>
                    <a:pt x="4923" y="0"/>
                  </a:moveTo>
                  <a:cubicBezTo>
                    <a:pt x="4923" y="0"/>
                    <a:pt x="1094" y="7111"/>
                    <a:pt x="418" y="20914"/>
                  </a:cubicBezTo>
                  <a:cubicBezTo>
                    <a:pt x="0" y="30020"/>
                    <a:pt x="547" y="40155"/>
                    <a:pt x="998" y="46043"/>
                  </a:cubicBezTo>
                  <a:cubicBezTo>
                    <a:pt x="1191" y="48810"/>
                    <a:pt x="3507" y="50934"/>
                    <a:pt x="6274" y="50934"/>
                  </a:cubicBezTo>
                  <a:cubicBezTo>
                    <a:pt x="9106" y="50934"/>
                    <a:pt x="11455" y="48713"/>
                    <a:pt x="11583" y="45882"/>
                  </a:cubicBezTo>
                  <a:lnTo>
                    <a:pt x="13578" y="32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6" name="Google Shape;1216;p59"/>
            <p:cNvSpPr/>
            <p:nvPr/>
          </p:nvSpPr>
          <p:spPr>
            <a:xfrm flipH="1">
              <a:off x="5056518" y="2691377"/>
              <a:ext cx="44515" cy="482269"/>
            </a:xfrm>
            <a:custGeom>
              <a:avLst/>
              <a:gdLst/>
              <a:ahLst/>
              <a:cxnLst/>
              <a:rect l="l" t="t" r="r" b="b"/>
              <a:pathLst>
                <a:path w="2575" h="27897" extrusionOk="0">
                  <a:moveTo>
                    <a:pt x="1" y="1"/>
                  </a:moveTo>
                  <a:lnTo>
                    <a:pt x="1931" y="27897"/>
                  </a:lnTo>
                  <a:lnTo>
                    <a:pt x="2575" y="129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7" name="Google Shape;1217;p59"/>
            <p:cNvSpPr/>
            <p:nvPr/>
          </p:nvSpPr>
          <p:spPr>
            <a:xfrm flipH="1">
              <a:off x="5019798" y="3702040"/>
              <a:ext cx="150764" cy="285365"/>
            </a:xfrm>
            <a:custGeom>
              <a:avLst/>
              <a:gdLst/>
              <a:ahLst/>
              <a:cxnLst/>
              <a:rect l="l" t="t" r="r" b="b"/>
              <a:pathLst>
                <a:path w="8721" h="16507" extrusionOk="0">
                  <a:moveTo>
                    <a:pt x="1" y="0"/>
                  </a:moveTo>
                  <a:lnTo>
                    <a:pt x="2543" y="16506"/>
                  </a:lnTo>
                  <a:lnTo>
                    <a:pt x="8720" y="16313"/>
                  </a:lnTo>
                  <a:lnTo>
                    <a:pt x="7305" y="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8" name="Google Shape;1218;p59"/>
            <p:cNvSpPr/>
            <p:nvPr/>
          </p:nvSpPr>
          <p:spPr>
            <a:xfrm flipH="1">
              <a:off x="4982522" y="3935089"/>
              <a:ext cx="420536" cy="142414"/>
            </a:xfrm>
            <a:custGeom>
              <a:avLst/>
              <a:gdLst/>
              <a:ahLst/>
              <a:cxnLst/>
              <a:rect l="l" t="t" r="r" b="b"/>
              <a:pathLst>
                <a:path w="24326" h="8238" extrusionOk="0">
                  <a:moveTo>
                    <a:pt x="15541" y="1"/>
                  </a:moveTo>
                  <a:lnTo>
                    <a:pt x="0" y="8238"/>
                  </a:lnTo>
                  <a:lnTo>
                    <a:pt x="0" y="8238"/>
                  </a:lnTo>
                  <a:lnTo>
                    <a:pt x="24325" y="8109"/>
                  </a:lnTo>
                  <a:lnTo>
                    <a:pt x="22008" y="1352"/>
                  </a:lnTo>
                  <a:cubicBezTo>
                    <a:pt x="22008" y="1352"/>
                    <a:pt x="20615" y="2167"/>
                    <a:pt x="19021" y="2167"/>
                  </a:cubicBezTo>
                  <a:cubicBezTo>
                    <a:pt x="17801" y="2167"/>
                    <a:pt x="16462" y="1689"/>
                    <a:pt x="15541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9" name="Google Shape;1219;p59"/>
            <p:cNvSpPr/>
            <p:nvPr/>
          </p:nvSpPr>
          <p:spPr>
            <a:xfrm flipH="1">
              <a:off x="4982522" y="4075254"/>
              <a:ext cx="420536" cy="38966"/>
            </a:xfrm>
            <a:custGeom>
              <a:avLst/>
              <a:gdLst/>
              <a:ahLst/>
              <a:cxnLst/>
              <a:rect l="l" t="t" r="r" b="b"/>
              <a:pathLst>
                <a:path w="24326" h="2254" extrusionOk="0">
                  <a:moveTo>
                    <a:pt x="24325" y="1"/>
                  </a:moveTo>
                  <a:lnTo>
                    <a:pt x="0" y="130"/>
                  </a:lnTo>
                  <a:lnTo>
                    <a:pt x="0" y="2253"/>
                  </a:lnTo>
                  <a:lnTo>
                    <a:pt x="24325" y="2124"/>
                  </a:lnTo>
                  <a:lnTo>
                    <a:pt x="24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0" name="Google Shape;1220;p59"/>
            <p:cNvSpPr/>
            <p:nvPr/>
          </p:nvSpPr>
          <p:spPr>
            <a:xfrm flipH="1">
              <a:off x="5154415" y="3958098"/>
              <a:ext cx="50635" cy="47143"/>
            </a:xfrm>
            <a:custGeom>
              <a:avLst/>
              <a:gdLst/>
              <a:ahLst/>
              <a:cxnLst/>
              <a:rect l="l" t="t" r="r" b="b"/>
              <a:pathLst>
                <a:path w="2929" h="2727" extrusionOk="0">
                  <a:moveTo>
                    <a:pt x="476" y="0"/>
                  </a:moveTo>
                  <a:cubicBezTo>
                    <a:pt x="347" y="0"/>
                    <a:pt x="212" y="58"/>
                    <a:pt x="130" y="182"/>
                  </a:cubicBezTo>
                  <a:cubicBezTo>
                    <a:pt x="1" y="343"/>
                    <a:pt x="65" y="600"/>
                    <a:pt x="226" y="697"/>
                  </a:cubicBezTo>
                  <a:cubicBezTo>
                    <a:pt x="966" y="1211"/>
                    <a:pt x="1610" y="1855"/>
                    <a:pt x="2157" y="2563"/>
                  </a:cubicBezTo>
                  <a:cubicBezTo>
                    <a:pt x="2189" y="2627"/>
                    <a:pt x="2253" y="2659"/>
                    <a:pt x="2317" y="2692"/>
                  </a:cubicBezTo>
                  <a:cubicBezTo>
                    <a:pt x="2367" y="2716"/>
                    <a:pt x="2421" y="2727"/>
                    <a:pt x="2474" y="2727"/>
                  </a:cubicBezTo>
                  <a:cubicBezTo>
                    <a:pt x="2560" y="2727"/>
                    <a:pt x="2644" y="2699"/>
                    <a:pt x="2704" y="2659"/>
                  </a:cubicBezTo>
                  <a:cubicBezTo>
                    <a:pt x="2897" y="2531"/>
                    <a:pt x="2929" y="2273"/>
                    <a:pt x="2800" y="2112"/>
                  </a:cubicBezTo>
                  <a:cubicBezTo>
                    <a:pt x="2221" y="1308"/>
                    <a:pt x="1513" y="632"/>
                    <a:pt x="677" y="53"/>
                  </a:cubicBezTo>
                  <a:cubicBezTo>
                    <a:pt x="619" y="19"/>
                    <a:pt x="549" y="0"/>
                    <a:pt x="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1" name="Google Shape;1221;p59"/>
            <p:cNvSpPr/>
            <p:nvPr/>
          </p:nvSpPr>
          <p:spPr>
            <a:xfrm flipH="1">
              <a:off x="5188903" y="3975074"/>
              <a:ext cx="50635" cy="47022"/>
            </a:xfrm>
            <a:custGeom>
              <a:avLst/>
              <a:gdLst/>
              <a:ahLst/>
              <a:cxnLst/>
              <a:rect l="l" t="t" r="r" b="b"/>
              <a:pathLst>
                <a:path w="2929" h="2720" extrusionOk="0">
                  <a:moveTo>
                    <a:pt x="480" y="0"/>
                  </a:moveTo>
                  <a:cubicBezTo>
                    <a:pt x="344" y="0"/>
                    <a:pt x="211" y="63"/>
                    <a:pt x="130" y="165"/>
                  </a:cubicBezTo>
                  <a:cubicBezTo>
                    <a:pt x="1" y="358"/>
                    <a:pt x="65" y="583"/>
                    <a:pt x="258" y="712"/>
                  </a:cubicBezTo>
                  <a:cubicBezTo>
                    <a:pt x="966" y="1227"/>
                    <a:pt x="1610" y="1838"/>
                    <a:pt x="2157" y="2578"/>
                  </a:cubicBezTo>
                  <a:cubicBezTo>
                    <a:pt x="2189" y="2610"/>
                    <a:pt x="2253" y="2675"/>
                    <a:pt x="2318" y="2675"/>
                  </a:cubicBezTo>
                  <a:cubicBezTo>
                    <a:pt x="2375" y="2704"/>
                    <a:pt x="2440" y="2720"/>
                    <a:pt x="2502" y="2720"/>
                  </a:cubicBezTo>
                  <a:cubicBezTo>
                    <a:pt x="2578" y="2720"/>
                    <a:pt x="2651" y="2696"/>
                    <a:pt x="2704" y="2643"/>
                  </a:cubicBezTo>
                  <a:cubicBezTo>
                    <a:pt x="2897" y="2546"/>
                    <a:pt x="2929" y="2289"/>
                    <a:pt x="2800" y="2128"/>
                  </a:cubicBezTo>
                  <a:cubicBezTo>
                    <a:pt x="2221" y="1323"/>
                    <a:pt x="1513" y="616"/>
                    <a:pt x="709" y="69"/>
                  </a:cubicBezTo>
                  <a:cubicBezTo>
                    <a:pt x="638" y="21"/>
                    <a:pt x="558" y="0"/>
                    <a:pt x="4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2" name="Google Shape;1222;p59"/>
            <p:cNvSpPr/>
            <p:nvPr/>
          </p:nvSpPr>
          <p:spPr>
            <a:xfrm flipH="1">
              <a:off x="5222820" y="3992154"/>
              <a:ext cx="51188" cy="47195"/>
            </a:xfrm>
            <a:custGeom>
              <a:avLst/>
              <a:gdLst/>
              <a:ahLst/>
              <a:cxnLst/>
              <a:rect l="l" t="t" r="r" b="b"/>
              <a:pathLst>
                <a:path w="2961" h="2730" extrusionOk="0">
                  <a:moveTo>
                    <a:pt x="458" y="1"/>
                  </a:moveTo>
                  <a:cubicBezTo>
                    <a:pt x="330" y="1"/>
                    <a:pt x="206" y="59"/>
                    <a:pt x="129" y="175"/>
                  </a:cubicBezTo>
                  <a:cubicBezTo>
                    <a:pt x="0" y="368"/>
                    <a:pt x="64" y="593"/>
                    <a:pt x="258" y="722"/>
                  </a:cubicBezTo>
                  <a:cubicBezTo>
                    <a:pt x="965" y="1236"/>
                    <a:pt x="1609" y="1848"/>
                    <a:pt x="2156" y="2556"/>
                  </a:cubicBezTo>
                  <a:cubicBezTo>
                    <a:pt x="2188" y="2620"/>
                    <a:pt x="2252" y="2652"/>
                    <a:pt x="2317" y="2684"/>
                  </a:cubicBezTo>
                  <a:cubicBezTo>
                    <a:pt x="2375" y="2713"/>
                    <a:pt x="2439" y="2729"/>
                    <a:pt x="2504" y="2729"/>
                  </a:cubicBezTo>
                  <a:cubicBezTo>
                    <a:pt x="2584" y="2729"/>
                    <a:pt x="2664" y="2705"/>
                    <a:pt x="2735" y="2652"/>
                  </a:cubicBezTo>
                  <a:cubicBezTo>
                    <a:pt x="2896" y="2556"/>
                    <a:pt x="2960" y="2298"/>
                    <a:pt x="2832" y="2137"/>
                  </a:cubicBezTo>
                  <a:cubicBezTo>
                    <a:pt x="2220" y="1333"/>
                    <a:pt x="1512" y="625"/>
                    <a:pt x="708" y="78"/>
                  </a:cubicBezTo>
                  <a:cubicBezTo>
                    <a:pt x="631" y="27"/>
                    <a:pt x="543" y="1"/>
                    <a:pt x="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3" name="Google Shape;1223;p59"/>
            <p:cNvSpPr/>
            <p:nvPr/>
          </p:nvSpPr>
          <p:spPr>
            <a:xfrm flipH="1">
              <a:off x="5009234" y="3234801"/>
              <a:ext cx="244203" cy="645256"/>
            </a:xfrm>
            <a:custGeom>
              <a:avLst/>
              <a:gdLst/>
              <a:ahLst/>
              <a:cxnLst/>
              <a:rect l="l" t="t" r="r" b="b"/>
              <a:pathLst>
                <a:path w="14126" h="37325" extrusionOk="0">
                  <a:moveTo>
                    <a:pt x="10586" y="1"/>
                  </a:moveTo>
                  <a:lnTo>
                    <a:pt x="1" y="162"/>
                  </a:lnTo>
                  <a:lnTo>
                    <a:pt x="4344" y="37324"/>
                  </a:lnTo>
                  <a:lnTo>
                    <a:pt x="14126" y="37324"/>
                  </a:lnTo>
                  <a:lnTo>
                    <a:pt x="10586" y="1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4" name="Google Shape;1224;p59"/>
            <p:cNvSpPr/>
            <p:nvPr/>
          </p:nvSpPr>
          <p:spPr>
            <a:xfrm flipH="1">
              <a:off x="5015908" y="3812159"/>
              <a:ext cx="170230" cy="17"/>
            </a:xfrm>
            <a:custGeom>
              <a:avLst/>
              <a:gdLst/>
              <a:ahLst/>
              <a:cxnLst/>
              <a:rect l="l" t="t" r="r" b="b"/>
              <a:pathLst>
                <a:path w="9847" h="1" fill="none" extrusionOk="0">
                  <a:moveTo>
                    <a:pt x="9847" y="1"/>
                  </a:moveTo>
                  <a:lnTo>
                    <a:pt x="1" y="1"/>
                  </a:lnTo>
                </a:path>
              </a:pathLst>
            </a:custGeom>
            <a:solidFill>
              <a:srgbClr val="674EA7"/>
            </a:solidFill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5" name="Google Shape;1225;p59"/>
            <p:cNvSpPr/>
            <p:nvPr/>
          </p:nvSpPr>
          <p:spPr>
            <a:xfrm flipH="1">
              <a:off x="4781732" y="2442198"/>
              <a:ext cx="356572" cy="880522"/>
            </a:xfrm>
            <a:custGeom>
              <a:avLst/>
              <a:gdLst/>
              <a:ahLst/>
              <a:cxnLst/>
              <a:rect l="l" t="t" r="r" b="b"/>
              <a:pathLst>
                <a:path w="20626" h="50934" extrusionOk="0">
                  <a:moveTo>
                    <a:pt x="1" y="0"/>
                  </a:moveTo>
                  <a:lnTo>
                    <a:pt x="4731" y="27317"/>
                  </a:lnTo>
                  <a:lnTo>
                    <a:pt x="8978" y="46397"/>
                  </a:lnTo>
                  <a:cubicBezTo>
                    <a:pt x="9589" y="49035"/>
                    <a:pt x="11906" y="50934"/>
                    <a:pt x="14609" y="50934"/>
                  </a:cubicBezTo>
                  <a:cubicBezTo>
                    <a:pt x="17987" y="50934"/>
                    <a:pt x="20625" y="48070"/>
                    <a:pt x="20368" y="44724"/>
                  </a:cubicBezTo>
                  <a:cubicBezTo>
                    <a:pt x="20078" y="40734"/>
                    <a:pt x="19628" y="34267"/>
                    <a:pt x="18984" y="24067"/>
                  </a:cubicBezTo>
                  <a:cubicBezTo>
                    <a:pt x="17955" y="7851"/>
                    <a:pt x="12678" y="0"/>
                    <a:pt x="12678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6" name="Google Shape;1226;p59"/>
            <p:cNvSpPr/>
            <p:nvPr/>
          </p:nvSpPr>
          <p:spPr>
            <a:xfrm flipH="1">
              <a:off x="5056516" y="2629073"/>
              <a:ext cx="119042" cy="285365"/>
            </a:xfrm>
            <a:custGeom>
              <a:avLst/>
              <a:gdLst/>
              <a:ahLst/>
              <a:cxnLst/>
              <a:rect l="l" t="t" r="r" b="b"/>
              <a:pathLst>
                <a:path w="6886" h="16507" fill="none" extrusionOk="0">
                  <a:moveTo>
                    <a:pt x="6886" y="16507"/>
                  </a:moveTo>
                  <a:lnTo>
                    <a:pt x="4312" y="3605"/>
                  </a:ln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7" name="Google Shape;1227;p59"/>
            <p:cNvSpPr/>
            <p:nvPr/>
          </p:nvSpPr>
          <p:spPr>
            <a:xfrm flipH="1">
              <a:off x="4639894" y="3702040"/>
              <a:ext cx="179133" cy="282581"/>
            </a:xfrm>
            <a:custGeom>
              <a:avLst/>
              <a:gdLst/>
              <a:ahLst/>
              <a:cxnLst/>
              <a:rect l="l" t="t" r="r" b="b"/>
              <a:pathLst>
                <a:path w="10362" h="16346" extrusionOk="0">
                  <a:moveTo>
                    <a:pt x="1" y="0"/>
                  </a:moveTo>
                  <a:lnTo>
                    <a:pt x="4183" y="16345"/>
                  </a:lnTo>
                  <a:lnTo>
                    <a:pt x="10361" y="16152"/>
                  </a:lnTo>
                  <a:lnTo>
                    <a:pt x="7272" y="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8" name="Google Shape;1228;p59"/>
            <p:cNvSpPr/>
            <p:nvPr/>
          </p:nvSpPr>
          <p:spPr>
            <a:xfrm flipH="1">
              <a:off x="4604296" y="3937319"/>
              <a:ext cx="420536" cy="140184"/>
            </a:xfrm>
            <a:custGeom>
              <a:avLst/>
              <a:gdLst/>
              <a:ahLst/>
              <a:cxnLst/>
              <a:rect l="l" t="t" r="r" b="b"/>
              <a:pathLst>
                <a:path w="24326" h="8109" extrusionOk="0">
                  <a:moveTo>
                    <a:pt x="15381" y="0"/>
                  </a:moveTo>
                  <a:lnTo>
                    <a:pt x="1" y="8109"/>
                  </a:lnTo>
                  <a:lnTo>
                    <a:pt x="24325" y="7948"/>
                  </a:lnTo>
                  <a:lnTo>
                    <a:pt x="22009" y="1223"/>
                  </a:lnTo>
                  <a:cubicBezTo>
                    <a:pt x="22009" y="1223"/>
                    <a:pt x="20513" y="2116"/>
                    <a:pt x="18834" y="2116"/>
                  </a:cubicBezTo>
                  <a:cubicBezTo>
                    <a:pt x="17610" y="2116"/>
                    <a:pt x="16289" y="1642"/>
                    <a:pt x="15381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9" name="Google Shape;1229;p59"/>
            <p:cNvSpPr/>
            <p:nvPr/>
          </p:nvSpPr>
          <p:spPr>
            <a:xfrm flipH="1">
              <a:off x="4604296" y="4075254"/>
              <a:ext cx="420536" cy="38966"/>
            </a:xfrm>
            <a:custGeom>
              <a:avLst/>
              <a:gdLst/>
              <a:ahLst/>
              <a:cxnLst/>
              <a:rect l="l" t="t" r="r" b="b"/>
              <a:pathLst>
                <a:path w="24326" h="2254" extrusionOk="0">
                  <a:moveTo>
                    <a:pt x="24325" y="1"/>
                  </a:moveTo>
                  <a:lnTo>
                    <a:pt x="1" y="130"/>
                  </a:lnTo>
                  <a:lnTo>
                    <a:pt x="1" y="2253"/>
                  </a:lnTo>
                  <a:lnTo>
                    <a:pt x="24325" y="2124"/>
                  </a:lnTo>
                  <a:lnTo>
                    <a:pt x="24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0" name="Google Shape;1230;p59"/>
            <p:cNvSpPr/>
            <p:nvPr/>
          </p:nvSpPr>
          <p:spPr>
            <a:xfrm flipH="1">
              <a:off x="4776172" y="3957545"/>
              <a:ext cx="50635" cy="47420"/>
            </a:xfrm>
            <a:custGeom>
              <a:avLst/>
              <a:gdLst/>
              <a:ahLst/>
              <a:cxnLst/>
              <a:rect l="l" t="t" r="r" b="b"/>
              <a:pathLst>
                <a:path w="2929" h="2743" extrusionOk="0">
                  <a:moveTo>
                    <a:pt x="484" y="0"/>
                  </a:moveTo>
                  <a:cubicBezTo>
                    <a:pt x="347" y="0"/>
                    <a:pt x="211" y="58"/>
                    <a:pt x="129" y="182"/>
                  </a:cubicBezTo>
                  <a:cubicBezTo>
                    <a:pt x="0" y="343"/>
                    <a:pt x="65" y="600"/>
                    <a:pt x="258" y="729"/>
                  </a:cubicBezTo>
                  <a:cubicBezTo>
                    <a:pt x="965" y="1243"/>
                    <a:pt x="1609" y="1887"/>
                    <a:pt x="2156" y="2595"/>
                  </a:cubicBezTo>
                  <a:cubicBezTo>
                    <a:pt x="2188" y="2659"/>
                    <a:pt x="2252" y="2691"/>
                    <a:pt x="2317" y="2724"/>
                  </a:cubicBezTo>
                  <a:cubicBezTo>
                    <a:pt x="2364" y="2735"/>
                    <a:pt x="2415" y="2743"/>
                    <a:pt x="2466" y="2743"/>
                  </a:cubicBezTo>
                  <a:cubicBezTo>
                    <a:pt x="2555" y="2743"/>
                    <a:pt x="2642" y="2720"/>
                    <a:pt x="2703" y="2659"/>
                  </a:cubicBezTo>
                  <a:cubicBezTo>
                    <a:pt x="2896" y="2530"/>
                    <a:pt x="2928" y="2273"/>
                    <a:pt x="2799" y="2112"/>
                  </a:cubicBezTo>
                  <a:cubicBezTo>
                    <a:pt x="2220" y="1308"/>
                    <a:pt x="1512" y="632"/>
                    <a:pt x="708" y="53"/>
                  </a:cubicBezTo>
                  <a:cubicBezTo>
                    <a:pt x="639" y="18"/>
                    <a:pt x="561" y="0"/>
                    <a:pt x="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1" name="Google Shape;1231;p59"/>
            <p:cNvSpPr/>
            <p:nvPr/>
          </p:nvSpPr>
          <p:spPr>
            <a:xfrm flipH="1">
              <a:off x="4810660" y="3975074"/>
              <a:ext cx="50635" cy="47022"/>
            </a:xfrm>
            <a:custGeom>
              <a:avLst/>
              <a:gdLst/>
              <a:ahLst/>
              <a:cxnLst/>
              <a:rect l="l" t="t" r="r" b="b"/>
              <a:pathLst>
                <a:path w="2929" h="2720" extrusionOk="0">
                  <a:moveTo>
                    <a:pt x="479" y="0"/>
                  </a:moveTo>
                  <a:cubicBezTo>
                    <a:pt x="343" y="0"/>
                    <a:pt x="210" y="63"/>
                    <a:pt x="129" y="165"/>
                  </a:cubicBezTo>
                  <a:cubicBezTo>
                    <a:pt x="0" y="358"/>
                    <a:pt x="65" y="583"/>
                    <a:pt x="258" y="712"/>
                  </a:cubicBezTo>
                  <a:cubicBezTo>
                    <a:pt x="966" y="1227"/>
                    <a:pt x="1609" y="1838"/>
                    <a:pt x="2156" y="2578"/>
                  </a:cubicBezTo>
                  <a:cubicBezTo>
                    <a:pt x="2188" y="2610"/>
                    <a:pt x="2253" y="2675"/>
                    <a:pt x="2317" y="2675"/>
                  </a:cubicBezTo>
                  <a:cubicBezTo>
                    <a:pt x="2375" y="2704"/>
                    <a:pt x="2439" y="2720"/>
                    <a:pt x="2504" y="2720"/>
                  </a:cubicBezTo>
                  <a:cubicBezTo>
                    <a:pt x="2584" y="2720"/>
                    <a:pt x="2664" y="2696"/>
                    <a:pt x="2735" y="2643"/>
                  </a:cubicBezTo>
                  <a:cubicBezTo>
                    <a:pt x="2896" y="2514"/>
                    <a:pt x="2928" y="2289"/>
                    <a:pt x="2800" y="2096"/>
                  </a:cubicBezTo>
                  <a:cubicBezTo>
                    <a:pt x="2220" y="1323"/>
                    <a:pt x="1513" y="616"/>
                    <a:pt x="708" y="69"/>
                  </a:cubicBezTo>
                  <a:cubicBezTo>
                    <a:pt x="637" y="21"/>
                    <a:pt x="558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2" name="Google Shape;1232;p59"/>
            <p:cNvSpPr/>
            <p:nvPr/>
          </p:nvSpPr>
          <p:spPr>
            <a:xfrm flipH="1">
              <a:off x="4844594" y="3992154"/>
              <a:ext cx="51188" cy="47195"/>
            </a:xfrm>
            <a:custGeom>
              <a:avLst/>
              <a:gdLst/>
              <a:ahLst/>
              <a:cxnLst/>
              <a:rect l="l" t="t" r="r" b="b"/>
              <a:pathLst>
                <a:path w="2961" h="2730" extrusionOk="0">
                  <a:moveTo>
                    <a:pt x="458" y="1"/>
                  </a:moveTo>
                  <a:cubicBezTo>
                    <a:pt x="330" y="1"/>
                    <a:pt x="206" y="59"/>
                    <a:pt x="129" y="175"/>
                  </a:cubicBezTo>
                  <a:cubicBezTo>
                    <a:pt x="0" y="335"/>
                    <a:pt x="65" y="593"/>
                    <a:pt x="258" y="722"/>
                  </a:cubicBezTo>
                  <a:cubicBezTo>
                    <a:pt x="966" y="1236"/>
                    <a:pt x="1609" y="1848"/>
                    <a:pt x="2156" y="2556"/>
                  </a:cubicBezTo>
                  <a:cubicBezTo>
                    <a:pt x="2188" y="2620"/>
                    <a:pt x="2253" y="2652"/>
                    <a:pt x="2317" y="2684"/>
                  </a:cubicBezTo>
                  <a:cubicBezTo>
                    <a:pt x="2375" y="2713"/>
                    <a:pt x="2439" y="2729"/>
                    <a:pt x="2504" y="2729"/>
                  </a:cubicBezTo>
                  <a:cubicBezTo>
                    <a:pt x="2584" y="2729"/>
                    <a:pt x="2664" y="2705"/>
                    <a:pt x="2735" y="2652"/>
                  </a:cubicBezTo>
                  <a:cubicBezTo>
                    <a:pt x="2896" y="2523"/>
                    <a:pt x="2961" y="2266"/>
                    <a:pt x="2832" y="2105"/>
                  </a:cubicBezTo>
                  <a:cubicBezTo>
                    <a:pt x="2221" y="1301"/>
                    <a:pt x="1513" y="625"/>
                    <a:pt x="708" y="78"/>
                  </a:cubicBezTo>
                  <a:cubicBezTo>
                    <a:pt x="631" y="27"/>
                    <a:pt x="544" y="1"/>
                    <a:pt x="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3" name="Google Shape;1233;p59"/>
            <p:cNvSpPr/>
            <p:nvPr/>
          </p:nvSpPr>
          <p:spPr>
            <a:xfrm flipH="1">
              <a:off x="4635448" y="3215335"/>
              <a:ext cx="347669" cy="664722"/>
            </a:xfrm>
            <a:custGeom>
              <a:avLst/>
              <a:gdLst/>
              <a:ahLst/>
              <a:cxnLst/>
              <a:rect l="l" t="t" r="r" b="b"/>
              <a:pathLst>
                <a:path w="20111" h="38451" extrusionOk="0">
                  <a:moveTo>
                    <a:pt x="11391" y="1"/>
                  </a:moveTo>
                  <a:lnTo>
                    <a:pt x="1" y="1674"/>
                  </a:lnTo>
                  <a:lnTo>
                    <a:pt x="9782" y="38450"/>
                  </a:lnTo>
                  <a:lnTo>
                    <a:pt x="20111" y="38450"/>
                  </a:lnTo>
                  <a:lnTo>
                    <a:pt x="11391" y="1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4" name="Google Shape;1234;p59"/>
            <p:cNvSpPr/>
            <p:nvPr/>
          </p:nvSpPr>
          <p:spPr>
            <a:xfrm flipH="1">
              <a:off x="4650474" y="3812159"/>
              <a:ext cx="181346" cy="17"/>
            </a:xfrm>
            <a:custGeom>
              <a:avLst/>
              <a:gdLst/>
              <a:ahLst/>
              <a:cxnLst/>
              <a:rect l="l" t="t" r="r" b="b"/>
              <a:pathLst>
                <a:path w="10490" h="1" fill="none" extrusionOk="0">
                  <a:moveTo>
                    <a:pt x="1" y="1"/>
                  </a:moveTo>
                  <a:lnTo>
                    <a:pt x="10490" y="1"/>
                  </a:lnTo>
                </a:path>
              </a:pathLst>
            </a:custGeom>
            <a:solidFill>
              <a:srgbClr val="674EA7"/>
            </a:solidFill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5" name="Google Shape;1235;p59"/>
            <p:cNvSpPr/>
            <p:nvPr/>
          </p:nvSpPr>
          <p:spPr>
            <a:xfrm flipH="1">
              <a:off x="4781730" y="2022240"/>
              <a:ext cx="473937" cy="419983"/>
            </a:xfrm>
            <a:custGeom>
              <a:avLst/>
              <a:gdLst/>
              <a:ahLst/>
              <a:cxnLst/>
              <a:rect l="l" t="t" r="r" b="b"/>
              <a:pathLst>
                <a:path w="27415" h="24294" extrusionOk="0">
                  <a:moveTo>
                    <a:pt x="20786" y="1"/>
                  </a:moveTo>
                  <a:lnTo>
                    <a:pt x="5342" y="451"/>
                  </a:lnTo>
                  <a:lnTo>
                    <a:pt x="419" y="2028"/>
                  </a:lnTo>
                  <a:lnTo>
                    <a:pt x="1803" y="13193"/>
                  </a:lnTo>
                  <a:cubicBezTo>
                    <a:pt x="1803" y="13193"/>
                    <a:pt x="1" y="20271"/>
                    <a:pt x="3862" y="24293"/>
                  </a:cubicBezTo>
                  <a:lnTo>
                    <a:pt x="19371" y="24293"/>
                  </a:lnTo>
                  <a:cubicBezTo>
                    <a:pt x="20561" y="22909"/>
                    <a:pt x="21365" y="21236"/>
                    <a:pt x="21751" y="19435"/>
                  </a:cubicBezTo>
                  <a:lnTo>
                    <a:pt x="27060" y="3443"/>
                  </a:lnTo>
                  <a:cubicBezTo>
                    <a:pt x="27414" y="2060"/>
                    <a:pt x="25098" y="676"/>
                    <a:pt x="23714" y="451"/>
                  </a:cubicBezTo>
                  <a:lnTo>
                    <a:pt x="20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6" name="Google Shape;1236;p59"/>
            <p:cNvSpPr/>
            <p:nvPr/>
          </p:nvSpPr>
          <p:spPr>
            <a:xfrm flipH="1">
              <a:off x="5187779" y="2127364"/>
              <a:ext cx="65658" cy="315410"/>
            </a:xfrm>
            <a:custGeom>
              <a:avLst/>
              <a:gdLst/>
              <a:ahLst/>
              <a:cxnLst/>
              <a:rect l="l" t="t" r="r" b="b"/>
              <a:pathLst>
                <a:path w="3798" h="18245" fill="none" extrusionOk="0">
                  <a:moveTo>
                    <a:pt x="805" y="1"/>
                  </a:moveTo>
                  <a:lnTo>
                    <a:pt x="1642" y="7112"/>
                  </a:lnTo>
                  <a:cubicBezTo>
                    <a:pt x="1642" y="7112"/>
                    <a:pt x="1" y="15059"/>
                    <a:pt x="3797" y="18244"/>
                  </a:cubicBez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7" name="Google Shape;1237;p59"/>
            <p:cNvSpPr/>
            <p:nvPr/>
          </p:nvSpPr>
          <p:spPr>
            <a:xfrm flipH="1">
              <a:off x="4886857" y="1997761"/>
              <a:ext cx="307061" cy="79004"/>
            </a:xfrm>
            <a:custGeom>
              <a:avLst/>
              <a:gdLst/>
              <a:ahLst/>
              <a:cxnLst/>
              <a:rect l="l" t="t" r="r" b="b"/>
              <a:pathLst>
                <a:path w="17762" h="4570" extrusionOk="0">
                  <a:moveTo>
                    <a:pt x="8044" y="1"/>
                  </a:moveTo>
                  <a:lnTo>
                    <a:pt x="0" y="2414"/>
                  </a:lnTo>
                  <a:cubicBezTo>
                    <a:pt x="0" y="2414"/>
                    <a:pt x="2703" y="4570"/>
                    <a:pt x="8141" y="4570"/>
                  </a:cubicBezTo>
                  <a:cubicBezTo>
                    <a:pt x="13578" y="4570"/>
                    <a:pt x="17761" y="1481"/>
                    <a:pt x="17761" y="1481"/>
                  </a:cubicBezTo>
                  <a:lnTo>
                    <a:pt x="8044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8" name="Google Shape;1238;p59"/>
            <p:cNvSpPr/>
            <p:nvPr/>
          </p:nvSpPr>
          <p:spPr>
            <a:xfrm flipH="1">
              <a:off x="4690510" y="2030451"/>
              <a:ext cx="256443" cy="482408"/>
            </a:xfrm>
            <a:custGeom>
              <a:avLst/>
              <a:gdLst/>
              <a:ahLst/>
              <a:cxnLst/>
              <a:rect l="l" t="t" r="r" b="b"/>
              <a:pathLst>
                <a:path w="14834" h="27905" extrusionOk="0">
                  <a:moveTo>
                    <a:pt x="5192" y="0"/>
                  </a:moveTo>
                  <a:cubicBezTo>
                    <a:pt x="4559" y="0"/>
                    <a:pt x="3911" y="126"/>
                    <a:pt x="3282" y="394"/>
                  </a:cubicBezTo>
                  <a:cubicBezTo>
                    <a:pt x="1159" y="1295"/>
                    <a:pt x="0" y="3612"/>
                    <a:pt x="515" y="5896"/>
                  </a:cubicBezTo>
                  <a:lnTo>
                    <a:pt x="5599" y="24429"/>
                  </a:lnTo>
                  <a:cubicBezTo>
                    <a:pt x="6044" y="26466"/>
                    <a:pt x="7875" y="27905"/>
                    <a:pt x="9938" y="27905"/>
                  </a:cubicBezTo>
                  <a:cubicBezTo>
                    <a:pt x="9961" y="27905"/>
                    <a:pt x="9984" y="27905"/>
                    <a:pt x="10007" y="27904"/>
                  </a:cubicBezTo>
                  <a:cubicBezTo>
                    <a:pt x="12774" y="27872"/>
                    <a:pt x="14833" y="25362"/>
                    <a:pt x="14383" y="22660"/>
                  </a:cubicBezTo>
                  <a:lnTo>
                    <a:pt x="9942" y="3998"/>
                  </a:lnTo>
                  <a:cubicBezTo>
                    <a:pt x="9516" y="1588"/>
                    <a:pt x="7443" y="0"/>
                    <a:pt x="5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9" name="Google Shape;1239;p59"/>
            <p:cNvSpPr/>
            <p:nvPr/>
          </p:nvSpPr>
          <p:spPr>
            <a:xfrm flipH="1">
              <a:off x="4880189" y="2190773"/>
              <a:ext cx="41732" cy="153548"/>
            </a:xfrm>
            <a:custGeom>
              <a:avLst/>
              <a:gdLst/>
              <a:ahLst/>
              <a:cxnLst/>
              <a:rect l="l" t="t" r="r" b="b"/>
              <a:pathLst>
                <a:path w="2414" h="8882" fill="none" extrusionOk="0">
                  <a:moveTo>
                    <a:pt x="2413" y="8881"/>
                  </a:move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0" name="Google Shape;1240;p59"/>
            <p:cNvSpPr/>
            <p:nvPr/>
          </p:nvSpPr>
          <p:spPr>
            <a:xfrm flipH="1">
              <a:off x="4880189" y="2232487"/>
              <a:ext cx="41732" cy="111833"/>
            </a:xfrm>
            <a:custGeom>
              <a:avLst/>
              <a:gdLst/>
              <a:ahLst/>
              <a:cxnLst/>
              <a:rect l="l" t="t" r="r" b="b"/>
              <a:pathLst>
                <a:path w="2414" h="6469" extrusionOk="0">
                  <a:moveTo>
                    <a:pt x="644" y="1"/>
                  </a:moveTo>
                  <a:lnTo>
                    <a:pt x="0" y="6211"/>
                  </a:lnTo>
                  <a:lnTo>
                    <a:pt x="2413" y="6468"/>
                  </a:lnTo>
                  <a:lnTo>
                    <a:pt x="2413" y="64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1" name="Google Shape;1241;p59"/>
            <p:cNvSpPr/>
            <p:nvPr/>
          </p:nvSpPr>
          <p:spPr>
            <a:xfrm flipH="1">
              <a:off x="5193343" y="2133483"/>
              <a:ext cx="190802" cy="217511"/>
            </a:xfrm>
            <a:custGeom>
              <a:avLst/>
              <a:gdLst/>
              <a:ahLst/>
              <a:cxnLst/>
              <a:rect l="l" t="t" r="r" b="b"/>
              <a:pathLst>
                <a:path w="11037" h="12582" extrusionOk="0">
                  <a:moveTo>
                    <a:pt x="419" y="1"/>
                  </a:moveTo>
                  <a:cubicBezTo>
                    <a:pt x="161" y="1"/>
                    <a:pt x="0" y="258"/>
                    <a:pt x="97" y="483"/>
                  </a:cubicBezTo>
                  <a:lnTo>
                    <a:pt x="4601" y="12356"/>
                  </a:lnTo>
                  <a:cubicBezTo>
                    <a:pt x="4634" y="12485"/>
                    <a:pt x="4762" y="12581"/>
                    <a:pt x="4923" y="12581"/>
                  </a:cubicBezTo>
                  <a:lnTo>
                    <a:pt x="10650" y="12581"/>
                  </a:lnTo>
                  <a:cubicBezTo>
                    <a:pt x="10876" y="12581"/>
                    <a:pt x="11037" y="12324"/>
                    <a:pt x="10972" y="12099"/>
                  </a:cubicBezTo>
                  <a:lnTo>
                    <a:pt x="6468" y="226"/>
                  </a:lnTo>
                  <a:cubicBezTo>
                    <a:pt x="6435" y="97"/>
                    <a:pt x="6307" y="1"/>
                    <a:pt x="6146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2" name="Google Shape;1242;p59"/>
            <p:cNvSpPr/>
            <p:nvPr/>
          </p:nvSpPr>
          <p:spPr>
            <a:xfrm flipH="1">
              <a:off x="5149400" y="2259749"/>
              <a:ext cx="168000" cy="137470"/>
            </a:xfrm>
            <a:custGeom>
              <a:avLst/>
              <a:gdLst/>
              <a:ahLst/>
              <a:cxnLst/>
              <a:rect l="l" t="t" r="r" b="b"/>
              <a:pathLst>
                <a:path w="9718" h="7952" extrusionOk="0">
                  <a:moveTo>
                    <a:pt x="5309" y="1"/>
                  </a:moveTo>
                  <a:lnTo>
                    <a:pt x="6049" y="1995"/>
                  </a:lnTo>
                  <a:lnTo>
                    <a:pt x="6049" y="1995"/>
                  </a:lnTo>
                  <a:lnTo>
                    <a:pt x="3636" y="1191"/>
                  </a:lnTo>
                  <a:cubicBezTo>
                    <a:pt x="3359" y="1098"/>
                    <a:pt x="3074" y="1054"/>
                    <a:pt x="2792" y="1054"/>
                  </a:cubicBezTo>
                  <a:cubicBezTo>
                    <a:pt x="1898" y="1054"/>
                    <a:pt x="1037" y="1502"/>
                    <a:pt x="547" y="2285"/>
                  </a:cubicBezTo>
                  <a:cubicBezTo>
                    <a:pt x="129" y="2896"/>
                    <a:pt x="0" y="3636"/>
                    <a:pt x="193" y="4344"/>
                  </a:cubicBezTo>
                  <a:cubicBezTo>
                    <a:pt x="1034" y="7465"/>
                    <a:pt x="4433" y="7952"/>
                    <a:pt x="6472" y="7952"/>
                  </a:cubicBezTo>
                  <a:cubicBezTo>
                    <a:pt x="7398" y="7952"/>
                    <a:pt x="8044" y="7851"/>
                    <a:pt x="8044" y="7851"/>
                  </a:cubicBezTo>
                  <a:lnTo>
                    <a:pt x="9717" y="4827"/>
                  </a:lnTo>
                  <a:lnTo>
                    <a:pt x="8591" y="2864"/>
                  </a:lnTo>
                  <a:cubicBezTo>
                    <a:pt x="8173" y="2156"/>
                    <a:pt x="7594" y="1545"/>
                    <a:pt x="6918" y="1094"/>
                  </a:cubicBezTo>
                  <a:lnTo>
                    <a:pt x="5309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3" name="Google Shape;1243;p59"/>
            <p:cNvSpPr/>
            <p:nvPr/>
          </p:nvSpPr>
          <p:spPr>
            <a:xfrm flipH="1">
              <a:off x="5050950" y="2338181"/>
              <a:ext cx="127392" cy="75097"/>
            </a:xfrm>
            <a:custGeom>
              <a:avLst/>
              <a:gdLst/>
              <a:ahLst/>
              <a:cxnLst/>
              <a:rect l="l" t="t" r="r" b="b"/>
              <a:pathLst>
                <a:path w="7369" h="4344" extrusionOk="0">
                  <a:moveTo>
                    <a:pt x="837" y="0"/>
                  </a:moveTo>
                  <a:lnTo>
                    <a:pt x="0" y="3314"/>
                  </a:lnTo>
                  <a:lnTo>
                    <a:pt x="5567" y="4344"/>
                  </a:lnTo>
                  <a:lnTo>
                    <a:pt x="7368" y="74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4" name="Google Shape;1244;p59"/>
            <p:cNvSpPr/>
            <p:nvPr/>
          </p:nvSpPr>
          <p:spPr>
            <a:xfrm flipH="1">
              <a:off x="4791189" y="2314256"/>
              <a:ext cx="328756" cy="196369"/>
            </a:xfrm>
            <a:custGeom>
              <a:avLst/>
              <a:gdLst/>
              <a:ahLst/>
              <a:cxnLst/>
              <a:rect l="l" t="t" r="r" b="b"/>
              <a:pathLst>
                <a:path w="19017" h="11359" extrusionOk="0">
                  <a:moveTo>
                    <a:pt x="1" y="1"/>
                  </a:moveTo>
                  <a:lnTo>
                    <a:pt x="1" y="7401"/>
                  </a:lnTo>
                  <a:lnTo>
                    <a:pt x="19016" y="11359"/>
                  </a:lnTo>
                  <a:lnTo>
                    <a:pt x="19016" y="11359"/>
                  </a:lnTo>
                  <a:lnTo>
                    <a:pt x="18630" y="23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5" name="Google Shape;1245;p59"/>
            <p:cNvSpPr/>
            <p:nvPr/>
          </p:nvSpPr>
          <p:spPr>
            <a:xfrm flipH="1">
              <a:off x="4811208" y="2314256"/>
              <a:ext cx="309844" cy="40626"/>
            </a:xfrm>
            <a:custGeom>
              <a:avLst/>
              <a:gdLst/>
              <a:ahLst/>
              <a:cxnLst/>
              <a:rect l="l" t="t" r="r" b="b"/>
              <a:pathLst>
                <a:path w="17923" h="2350" fill="none" extrusionOk="0">
                  <a:moveTo>
                    <a:pt x="0" y="1609"/>
                  </a:moveTo>
                  <a:lnTo>
                    <a:pt x="0" y="1"/>
                  </a:lnTo>
                  <a:lnTo>
                    <a:pt x="17922" y="2349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6" name="Google Shape;1246;p59"/>
            <p:cNvSpPr/>
            <p:nvPr/>
          </p:nvSpPr>
          <p:spPr>
            <a:xfrm flipH="1">
              <a:off x="5120481" y="2407710"/>
              <a:ext cx="1124" cy="33382"/>
            </a:xfrm>
            <a:custGeom>
              <a:avLst/>
              <a:gdLst/>
              <a:ahLst/>
              <a:cxnLst/>
              <a:rect l="l" t="t" r="r" b="b"/>
              <a:pathLst>
                <a:path w="65" h="1931" fill="none" extrusionOk="0">
                  <a:moveTo>
                    <a:pt x="0" y="0"/>
                  </a:moveTo>
                  <a:lnTo>
                    <a:pt x="65" y="193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7" name="Google Shape;1247;p59"/>
            <p:cNvSpPr/>
            <p:nvPr/>
          </p:nvSpPr>
          <p:spPr>
            <a:xfrm flipH="1">
              <a:off x="5403055" y="1319650"/>
              <a:ext cx="531210" cy="471015"/>
            </a:xfrm>
            <a:custGeom>
              <a:avLst/>
              <a:gdLst/>
              <a:ahLst/>
              <a:cxnLst/>
              <a:rect l="l" t="t" r="r" b="b"/>
              <a:pathLst>
                <a:path w="30728" h="27246" extrusionOk="0">
                  <a:moveTo>
                    <a:pt x="15382" y="0"/>
                  </a:moveTo>
                  <a:cubicBezTo>
                    <a:pt x="11333" y="0"/>
                    <a:pt x="7322" y="1800"/>
                    <a:pt x="4634" y="5235"/>
                  </a:cubicBezTo>
                  <a:cubicBezTo>
                    <a:pt x="0" y="11156"/>
                    <a:pt x="1030" y="19714"/>
                    <a:pt x="6950" y="24347"/>
                  </a:cubicBezTo>
                  <a:cubicBezTo>
                    <a:pt x="9457" y="26299"/>
                    <a:pt x="12427" y="27246"/>
                    <a:pt x="15371" y="27246"/>
                  </a:cubicBezTo>
                  <a:cubicBezTo>
                    <a:pt x="19416" y="27246"/>
                    <a:pt x="23413" y="25458"/>
                    <a:pt x="26095" y="22031"/>
                  </a:cubicBezTo>
                  <a:cubicBezTo>
                    <a:pt x="30728" y="16111"/>
                    <a:pt x="29666" y="7520"/>
                    <a:pt x="23746" y="2886"/>
                  </a:cubicBezTo>
                  <a:cubicBezTo>
                    <a:pt x="21261" y="942"/>
                    <a:pt x="18311" y="0"/>
                    <a:pt x="15382" y="0"/>
                  </a:cubicBezTo>
                  <a:close/>
                </a:path>
              </a:pathLst>
            </a:cu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8" name="Google Shape;1248;p59"/>
            <p:cNvSpPr/>
            <p:nvPr/>
          </p:nvSpPr>
          <p:spPr>
            <a:xfrm flipH="1">
              <a:off x="5446436" y="1633188"/>
              <a:ext cx="132958" cy="129068"/>
            </a:xfrm>
            <a:custGeom>
              <a:avLst/>
              <a:gdLst/>
              <a:ahLst/>
              <a:cxnLst/>
              <a:rect l="l" t="t" r="r" b="b"/>
              <a:pathLst>
                <a:path w="7691" h="7466" extrusionOk="0">
                  <a:moveTo>
                    <a:pt x="4923" y="1"/>
                  </a:moveTo>
                  <a:lnTo>
                    <a:pt x="0" y="4602"/>
                  </a:lnTo>
                  <a:lnTo>
                    <a:pt x="7690" y="746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9" name="Google Shape;1249;p59"/>
            <p:cNvSpPr/>
            <p:nvPr/>
          </p:nvSpPr>
          <p:spPr>
            <a:xfrm flipH="1">
              <a:off x="4166470" y="4114202"/>
              <a:ext cx="4674592" cy="17"/>
            </a:xfrm>
            <a:custGeom>
              <a:avLst/>
              <a:gdLst/>
              <a:ahLst/>
              <a:cxnLst/>
              <a:rect l="l" t="t" r="r" b="b"/>
              <a:pathLst>
                <a:path w="270403" h="1" fill="none" extrusionOk="0">
                  <a:moveTo>
                    <a:pt x="0" y="0"/>
                  </a:moveTo>
                  <a:lnTo>
                    <a:pt x="270402" y="0"/>
                  </a:lnTo>
                </a:path>
              </a:pathLst>
            </a:custGeom>
            <a:noFill/>
            <a:ln w="9650" cap="rnd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0" name="Google Shape;1250;p59"/>
            <p:cNvSpPr/>
            <p:nvPr/>
          </p:nvSpPr>
          <p:spPr>
            <a:xfrm flipH="1">
              <a:off x="6812506" y="3499278"/>
              <a:ext cx="483929" cy="625790"/>
            </a:xfrm>
            <a:custGeom>
              <a:avLst/>
              <a:gdLst/>
              <a:ahLst/>
              <a:cxnLst/>
              <a:rect l="l" t="t" r="r" b="b"/>
              <a:pathLst>
                <a:path w="27993" h="36199" extrusionOk="0">
                  <a:moveTo>
                    <a:pt x="13997" y="1"/>
                  </a:moveTo>
                  <a:cubicBezTo>
                    <a:pt x="6274" y="1"/>
                    <a:pt x="0" y="8109"/>
                    <a:pt x="0" y="18083"/>
                  </a:cubicBezTo>
                  <a:cubicBezTo>
                    <a:pt x="0" y="28090"/>
                    <a:pt x="6274" y="36198"/>
                    <a:pt x="13997" y="36198"/>
                  </a:cubicBezTo>
                  <a:cubicBezTo>
                    <a:pt x="21719" y="36198"/>
                    <a:pt x="27993" y="28090"/>
                    <a:pt x="27993" y="18083"/>
                  </a:cubicBezTo>
                  <a:cubicBezTo>
                    <a:pt x="27993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1" name="Google Shape;1251;p59"/>
            <p:cNvSpPr/>
            <p:nvPr/>
          </p:nvSpPr>
          <p:spPr>
            <a:xfrm flipH="1">
              <a:off x="6978788" y="3633055"/>
              <a:ext cx="233641" cy="316517"/>
            </a:xfrm>
            <a:custGeom>
              <a:avLst/>
              <a:gdLst/>
              <a:ahLst/>
              <a:cxnLst/>
              <a:rect l="l" t="t" r="r" b="b"/>
              <a:pathLst>
                <a:path w="13515" h="18309" extrusionOk="0">
                  <a:moveTo>
                    <a:pt x="6757" y="0"/>
                  </a:moveTo>
                  <a:cubicBezTo>
                    <a:pt x="3025" y="0"/>
                    <a:pt x="0" y="4087"/>
                    <a:pt x="0" y="9170"/>
                  </a:cubicBezTo>
                  <a:cubicBezTo>
                    <a:pt x="0" y="14222"/>
                    <a:pt x="3025" y="18308"/>
                    <a:pt x="6757" y="18308"/>
                  </a:cubicBezTo>
                  <a:cubicBezTo>
                    <a:pt x="10490" y="18308"/>
                    <a:pt x="13514" y="14222"/>
                    <a:pt x="13514" y="9170"/>
                  </a:cubicBezTo>
                  <a:cubicBezTo>
                    <a:pt x="13514" y="4087"/>
                    <a:pt x="10490" y="0"/>
                    <a:pt x="6757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2" name="Google Shape;1252;p59"/>
            <p:cNvSpPr/>
            <p:nvPr/>
          </p:nvSpPr>
          <p:spPr>
            <a:xfrm flipH="1">
              <a:off x="6924835" y="3633055"/>
              <a:ext cx="233087" cy="316517"/>
            </a:xfrm>
            <a:custGeom>
              <a:avLst/>
              <a:gdLst/>
              <a:ahLst/>
              <a:cxnLst/>
              <a:rect l="l" t="t" r="r" b="b"/>
              <a:pathLst>
                <a:path w="13483" h="18309" extrusionOk="0">
                  <a:moveTo>
                    <a:pt x="6758" y="0"/>
                  </a:moveTo>
                  <a:cubicBezTo>
                    <a:pt x="3025" y="0"/>
                    <a:pt x="1" y="4087"/>
                    <a:pt x="1" y="9170"/>
                  </a:cubicBezTo>
                  <a:cubicBezTo>
                    <a:pt x="1" y="14222"/>
                    <a:pt x="3025" y="18308"/>
                    <a:pt x="6758" y="18308"/>
                  </a:cubicBezTo>
                  <a:cubicBezTo>
                    <a:pt x="10490" y="18308"/>
                    <a:pt x="13482" y="14222"/>
                    <a:pt x="13482" y="9170"/>
                  </a:cubicBezTo>
                  <a:cubicBezTo>
                    <a:pt x="13482" y="4087"/>
                    <a:pt x="10490" y="0"/>
                    <a:pt x="6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3" name="Google Shape;1253;p59"/>
            <p:cNvSpPr/>
            <p:nvPr/>
          </p:nvSpPr>
          <p:spPr>
            <a:xfrm flipH="1">
              <a:off x="8480024" y="3626095"/>
              <a:ext cx="249570" cy="338900"/>
            </a:xfrm>
            <a:custGeom>
              <a:avLst/>
              <a:gdLst/>
              <a:ahLst/>
              <a:cxnLst/>
              <a:rect l="l" t="t" r="r" b="b"/>
              <a:pathLst>
                <a:path w="13483" h="18309" extrusionOk="0">
                  <a:moveTo>
                    <a:pt x="6758" y="0"/>
                  </a:moveTo>
                  <a:cubicBezTo>
                    <a:pt x="3025" y="0"/>
                    <a:pt x="1" y="4087"/>
                    <a:pt x="1" y="9170"/>
                  </a:cubicBezTo>
                  <a:cubicBezTo>
                    <a:pt x="1" y="14222"/>
                    <a:pt x="3025" y="18308"/>
                    <a:pt x="6758" y="18308"/>
                  </a:cubicBezTo>
                  <a:cubicBezTo>
                    <a:pt x="10490" y="18308"/>
                    <a:pt x="13482" y="14222"/>
                    <a:pt x="13482" y="9170"/>
                  </a:cubicBezTo>
                  <a:cubicBezTo>
                    <a:pt x="13482" y="4087"/>
                    <a:pt x="10490" y="0"/>
                    <a:pt x="6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4" name="Google Shape;1254;p59"/>
            <p:cNvSpPr/>
            <p:nvPr/>
          </p:nvSpPr>
          <p:spPr>
            <a:xfrm flipH="1">
              <a:off x="5583279" y="1413577"/>
              <a:ext cx="170774" cy="248429"/>
            </a:xfrm>
            <a:custGeom>
              <a:avLst/>
              <a:gdLst/>
              <a:ahLst/>
              <a:cxnLst/>
              <a:rect l="l" t="t" r="r" b="b"/>
              <a:pathLst>
                <a:path w="23612" h="34349" extrusionOk="0">
                  <a:moveTo>
                    <a:pt x="13053" y="5891"/>
                  </a:moveTo>
                  <a:cubicBezTo>
                    <a:pt x="15804" y="5891"/>
                    <a:pt x="18437" y="8029"/>
                    <a:pt x="18437" y="11271"/>
                  </a:cubicBezTo>
                  <a:cubicBezTo>
                    <a:pt x="18437" y="14231"/>
                    <a:pt x="16056" y="16612"/>
                    <a:pt x="13096" y="16612"/>
                  </a:cubicBezTo>
                  <a:cubicBezTo>
                    <a:pt x="8302" y="16612"/>
                    <a:pt x="5921" y="10853"/>
                    <a:pt x="9300" y="7474"/>
                  </a:cubicBezTo>
                  <a:cubicBezTo>
                    <a:pt x="10393" y="6381"/>
                    <a:pt x="11737" y="5891"/>
                    <a:pt x="13053" y="5891"/>
                  </a:cubicBezTo>
                  <a:close/>
                  <a:moveTo>
                    <a:pt x="12672" y="1"/>
                  </a:moveTo>
                  <a:cubicBezTo>
                    <a:pt x="12039" y="1"/>
                    <a:pt x="11396" y="56"/>
                    <a:pt x="10748" y="171"/>
                  </a:cubicBezTo>
                  <a:cubicBezTo>
                    <a:pt x="3991" y="1361"/>
                    <a:pt x="1" y="8375"/>
                    <a:pt x="2414" y="14778"/>
                  </a:cubicBezTo>
                  <a:lnTo>
                    <a:pt x="2511" y="15004"/>
                  </a:lnTo>
                  <a:cubicBezTo>
                    <a:pt x="2607" y="15325"/>
                    <a:pt x="2768" y="15615"/>
                    <a:pt x="2929" y="15937"/>
                  </a:cubicBezTo>
                  <a:lnTo>
                    <a:pt x="11134" y="33408"/>
                  </a:lnTo>
                  <a:cubicBezTo>
                    <a:pt x="11439" y="34035"/>
                    <a:pt x="12051" y="34349"/>
                    <a:pt x="12658" y="34349"/>
                  </a:cubicBezTo>
                  <a:cubicBezTo>
                    <a:pt x="13265" y="34349"/>
                    <a:pt x="13869" y="34035"/>
                    <a:pt x="14158" y="33408"/>
                  </a:cubicBezTo>
                  <a:lnTo>
                    <a:pt x="22395" y="15872"/>
                  </a:lnTo>
                  <a:cubicBezTo>
                    <a:pt x="22524" y="15583"/>
                    <a:pt x="22685" y="15325"/>
                    <a:pt x="22813" y="15004"/>
                  </a:cubicBezTo>
                  <a:lnTo>
                    <a:pt x="22910" y="14778"/>
                  </a:lnTo>
                  <a:lnTo>
                    <a:pt x="22878" y="14778"/>
                  </a:lnTo>
                  <a:cubicBezTo>
                    <a:pt x="23328" y="13588"/>
                    <a:pt x="23553" y="12301"/>
                    <a:pt x="23553" y="11046"/>
                  </a:cubicBezTo>
                  <a:cubicBezTo>
                    <a:pt x="23611" y="4853"/>
                    <a:pt x="18600" y="1"/>
                    <a:pt x="12672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5" name="Google Shape;1255;p59"/>
            <p:cNvSpPr/>
            <p:nvPr/>
          </p:nvSpPr>
          <p:spPr>
            <a:xfrm flipH="1">
              <a:off x="5568547" y="1661996"/>
              <a:ext cx="200229" cy="35411"/>
            </a:xfrm>
            <a:custGeom>
              <a:avLst/>
              <a:gdLst/>
              <a:ahLst/>
              <a:cxnLst/>
              <a:rect l="l" t="t" r="r" b="b"/>
              <a:pathLst>
                <a:path w="23296" h="4120" extrusionOk="0">
                  <a:moveTo>
                    <a:pt x="11648" y="1"/>
                  </a:moveTo>
                  <a:cubicBezTo>
                    <a:pt x="5213" y="1"/>
                    <a:pt x="1" y="902"/>
                    <a:pt x="1" y="2060"/>
                  </a:cubicBezTo>
                  <a:cubicBezTo>
                    <a:pt x="1" y="3186"/>
                    <a:pt x="5213" y="4119"/>
                    <a:pt x="11648" y="4119"/>
                  </a:cubicBezTo>
                  <a:cubicBezTo>
                    <a:pt x="18084" y="4119"/>
                    <a:pt x="23296" y="3186"/>
                    <a:pt x="23296" y="2060"/>
                  </a:cubicBezTo>
                  <a:cubicBezTo>
                    <a:pt x="23296" y="902"/>
                    <a:pt x="18084" y="1"/>
                    <a:pt x="1164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cxnSp>
        <p:nvCxnSpPr>
          <p:cNvPr id="465" name="Google Shape;465;p51"/>
          <p:cNvCxnSpPr/>
          <p:nvPr/>
        </p:nvCxnSpPr>
        <p:spPr>
          <a:xfrm>
            <a:off x="4617535" y="1377655"/>
            <a:ext cx="0" cy="295590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20" name="Google Shape;420;p35"/>
          <p:cNvSpPr txBox="1"/>
          <p:nvPr>
            <p:ph type="subTitle" idx="2"/>
          </p:nvPr>
        </p:nvSpPr>
        <p:spPr>
          <a:xfrm>
            <a:off x="993140" y="3653790"/>
            <a:ext cx="3167380" cy="949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who want to look for car parks under the restriction hours or serious traffic congestion</a:t>
            </a:r>
            <a:endParaRPr lang="en-US" altLang="en-GB"/>
          </a:p>
        </p:txBody>
      </p:sp>
      <p:sp>
        <p:nvSpPr>
          <p:cNvPr id="2" name="Google Shape;420;p35"/>
          <p:cNvSpPr txBox="1"/>
          <p:nvPr/>
        </p:nvSpPr>
        <p:spPr>
          <a:xfrm>
            <a:off x="5120005" y="3653790"/>
            <a:ext cx="3624580" cy="9493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who want to plan their journey with e-scooters or have alternative routes under heavy traffic</a:t>
            </a:r>
            <a:endParaRPr lang="en-US" altLang="en-GB"/>
          </a:p>
        </p:txBody>
      </p:sp>
      <p:sp>
        <p:nvSpPr>
          <p:cNvPr id="3" name="Google Shape;809;p49"/>
          <p:cNvSpPr txBox="1"/>
          <p:nvPr/>
        </p:nvSpPr>
        <p:spPr>
          <a:xfrm>
            <a:off x="4967605" y="2941320"/>
            <a:ext cx="3776345" cy="712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 b="1">
                <a:solidFill>
                  <a:srgbClr val="F6B26B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E-scooter users</a:t>
            </a:r>
            <a:endParaRPr lang="en-US" altLang="en-GB" sz="1800" b="1">
              <a:solidFill>
                <a:srgbClr val="F6B26B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57290" y="1377950"/>
            <a:ext cx="1083945" cy="1562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55"/>
          <p:cNvSpPr/>
          <p:nvPr/>
        </p:nvSpPr>
        <p:spPr>
          <a:xfrm flipH="1">
            <a:off x="2521181" y="2456250"/>
            <a:ext cx="820743" cy="52244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74" name="Google Shape;1074;p55"/>
          <p:cNvSpPr/>
          <p:nvPr/>
        </p:nvSpPr>
        <p:spPr>
          <a:xfrm flipH="1">
            <a:off x="3756019" y="3584975"/>
            <a:ext cx="820743" cy="52244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75" name="Google Shape;1075;p55"/>
          <p:cNvSpPr/>
          <p:nvPr/>
        </p:nvSpPr>
        <p:spPr>
          <a:xfrm flipH="1">
            <a:off x="1512306" y="1216438"/>
            <a:ext cx="820743" cy="52244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76" name="Google Shape;1076;p55"/>
          <p:cNvSpPr txBox="1"/>
          <p:nvPr>
            <p:ph type="title"/>
          </p:nvPr>
        </p:nvSpPr>
        <p:spPr>
          <a:xfrm>
            <a:off x="2117430" y="321745"/>
            <a:ext cx="4817700" cy="5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PROFIT MODEL</a:t>
            </a:r>
            <a:endParaRPr lang="en-US" altLang="en-GB"/>
          </a:p>
        </p:txBody>
      </p:sp>
      <p:sp>
        <p:nvSpPr>
          <p:cNvPr id="1077" name="Google Shape;1077;p55"/>
          <p:cNvSpPr txBox="1"/>
          <p:nvPr>
            <p:ph type="subTitle" idx="1"/>
          </p:nvPr>
        </p:nvSpPr>
        <p:spPr>
          <a:xfrm>
            <a:off x="1726565" y="2978785"/>
            <a:ext cx="2237740" cy="600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ADVERTISING</a:t>
            </a:r>
            <a:endParaRPr lang="en-US" altLang="en-GB"/>
          </a:p>
        </p:txBody>
      </p:sp>
      <p:sp>
        <p:nvSpPr>
          <p:cNvPr id="1078" name="Google Shape;1078;p55"/>
          <p:cNvSpPr txBox="1"/>
          <p:nvPr>
            <p:ph type="subTitle" idx="3"/>
          </p:nvPr>
        </p:nvSpPr>
        <p:spPr>
          <a:xfrm>
            <a:off x="1221990" y="1739138"/>
            <a:ext cx="1400100" cy="3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RENTAL SERVICE</a:t>
            </a:r>
            <a:endParaRPr lang="en-US" altLang="en-GB"/>
          </a:p>
        </p:txBody>
      </p:sp>
      <p:sp>
        <p:nvSpPr>
          <p:cNvPr id="1079" name="Google Shape;1079;p55"/>
          <p:cNvSpPr txBox="1"/>
          <p:nvPr>
            <p:ph type="subTitle" idx="4"/>
          </p:nvPr>
        </p:nvSpPr>
        <p:spPr>
          <a:xfrm>
            <a:off x="2847340" y="1216660"/>
            <a:ext cx="3117215" cy="9258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E-scooters rental income</a:t>
            </a:r>
            <a:endParaRPr lang="en-US" altLang="en-GB"/>
          </a:p>
        </p:txBody>
      </p:sp>
      <p:sp>
        <p:nvSpPr>
          <p:cNvPr id="1080" name="Google Shape;1080;p55"/>
          <p:cNvSpPr txBox="1"/>
          <p:nvPr>
            <p:ph type="subTitle" idx="5"/>
          </p:nvPr>
        </p:nvSpPr>
        <p:spPr>
          <a:xfrm>
            <a:off x="3014980" y="4166235"/>
            <a:ext cx="2236470" cy="7219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MEMBER SERVICE</a:t>
            </a:r>
            <a:endParaRPr lang="en-US" altLang="en-GB"/>
          </a:p>
        </p:txBody>
      </p:sp>
      <p:grpSp>
        <p:nvGrpSpPr>
          <p:cNvPr id="1087" name="Google Shape;1087;p55"/>
          <p:cNvGrpSpPr/>
          <p:nvPr/>
        </p:nvGrpSpPr>
        <p:grpSpPr>
          <a:xfrm>
            <a:off x="3937679" y="3706473"/>
            <a:ext cx="457416" cy="459919"/>
            <a:chOff x="-12199250" y="2530225"/>
            <a:chExt cx="352075" cy="353675"/>
          </a:xfrm>
        </p:grpSpPr>
        <p:sp>
          <p:nvSpPr>
            <p:cNvPr id="1088" name="Google Shape;1088;p55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" name="Google Shape;1089;p55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" name="Google Shape;1090;p55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" name="Google Shape;1091;p55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92" name="Google Shape;1092;p55"/>
          <p:cNvSpPr txBox="1"/>
          <p:nvPr>
            <p:ph type="subTitle" idx="2"/>
          </p:nvPr>
        </p:nvSpPr>
        <p:spPr>
          <a:xfrm>
            <a:off x="3839845" y="2329180"/>
            <a:ext cx="2813685" cy="829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The revenue received by advertisers for placing advertisements in app</a:t>
            </a:r>
            <a:endParaRPr lang="en-US" altLang="en-GB"/>
          </a:p>
        </p:txBody>
      </p:sp>
      <p:sp>
        <p:nvSpPr>
          <p:cNvPr id="1093" name="Google Shape;1093;p55"/>
          <p:cNvSpPr txBox="1"/>
          <p:nvPr>
            <p:ph type="subTitle" idx="6"/>
          </p:nvPr>
        </p:nvSpPr>
        <p:spPr>
          <a:xfrm>
            <a:off x="4843780" y="3585210"/>
            <a:ext cx="3379470" cy="9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Pro+ features ...</a:t>
            </a:r>
            <a:endParaRPr lang="zh-CN" altLang="en-US">
              <a:ea typeface="宋体" panose="02010600030101010101" pitchFamily="2" charset="-122"/>
            </a:endParaRPr>
          </a:p>
        </p:txBody>
      </p:sp>
      <p:grpSp>
        <p:nvGrpSpPr>
          <p:cNvPr id="10418" name="Google Shape;10418;p73"/>
          <p:cNvGrpSpPr/>
          <p:nvPr/>
        </p:nvGrpSpPr>
        <p:grpSpPr>
          <a:xfrm>
            <a:off x="1726565" y="1278890"/>
            <a:ext cx="391160" cy="396240"/>
            <a:chOff x="-65131525" y="1914325"/>
            <a:chExt cx="316650" cy="316625"/>
          </a:xfrm>
        </p:grpSpPr>
        <p:sp>
          <p:nvSpPr>
            <p:cNvPr id="10419" name="Google Shape;10419;p73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chemeClr val="tx2"/>
                </a:solidFill>
              </a:endParaRPr>
            </a:p>
          </p:txBody>
        </p:sp>
        <p:sp>
          <p:nvSpPr>
            <p:cNvPr id="10420" name="Google Shape;10420;p73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93" name="Google Shape;593;p42"/>
          <p:cNvGrpSpPr/>
          <p:nvPr/>
        </p:nvGrpSpPr>
        <p:grpSpPr>
          <a:xfrm>
            <a:off x="2726055" y="2506345"/>
            <a:ext cx="405130" cy="396240"/>
            <a:chOff x="-34421275" y="2631050"/>
            <a:chExt cx="295375" cy="291450"/>
          </a:xfrm>
        </p:grpSpPr>
        <p:sp>
          <p:nvSpPr>
            <p:cNvPr id="594" name="Google Shape;594;p42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" name="Google Shape;595;p42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" name="Google Shape;596;p42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" name="Google Shape;597;p42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0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0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0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5" grpId="0" animBg="1"/>
      <p:bldP spid="1078" grpId="0" build="p"/>
      <p:bldP spid="1079" grpId="0" build="p"/>
      <p:bldP spid="1073" grpId="0" animBg="1"/>
      <p:bldP spid="1092" grpId="0" build="p"/>
      <p:bldP spid="1077" grpId="0" build="p"/>
      <p:bldP spid="1074" grpId="0" animBg="1"/>
      <p:bldP spid="1080" grpId="0" build="p"/>
      <p:bldP spid="109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1476375" y="3900170"/>
            <a:ext cx="456565" cy="4413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D9D2E9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02" name="Google Shape;602;p43"/>
          <p:cNvSpPr/>
          <p:nvPr/>
        </p:nvSpPr>
        <p:spPr>
          <a:xfrm>
            <a:off x="2411722" y="1437400"/>
            <a:ext cx="5238000" cy="600000"/>
          </a:xfrm>
          <a:prstGeom prst="roundRect">
            <a:avLst>
              <a:gd name="adj" fmla="val 28076"/>
            </a:avLst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03" name="Google Shape;603;p43"/>
          <p:cNvSpPr txBox="1"/>
          <p:nvPr/>
        </p:nvSpPr>
        <p:spPr>
          <a:xfrm>
            <a:off x="2305685" y="1592580"/>
            <a:ext cx="1631950" cy="290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rPr>
              <a:t>Google Map</a:t>
            </a:r>
            <a:endParaRPr sz="1600">
              <a:solidFill>
                <a:srgbClr val="20124D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5" name="Google Shape;605;p43"/>
          <p:cNvSpPr txBox="1"/>
          <p:nvPr/>
        </p:nvSpPr>
        <p:spPr>
          <a:xfrm>
            <a:off x="4020185" y="1592580"/>
            <a:ext cx="1859915" cy="290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rPr>
              <a:t>HKeMobility</a:t>
            </a:r>
            <a:endParaRPr sz="1600">
              <a:solidFill>
                <a:srgbClr val="20124D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6" name="Google Shape;606;p43"/>
          <p:cNvSpPr txBox="1"/>
          <p:nvPr/>
        </p:nvSpPr>
        <p:spPr>
          <a:xfrm>
            <a:off x="5938520" y="1592580"/>
            <a:ext cx="1761490" cy="290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Smart Journey</a:t>
            </a:r>
            <a:endParaRPr sz="1600">
              <a:solidFill>
                <a:srgbClr val="20124D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7" name="Google Shape;607;p43"/>
          <p:cNvSpPr/>
          <p:nvPr/>
        </p:nvSpPr>
        <p:spPr>
          <a:xfrm>
            <a:off x="2411722" y="2290800"/>
            <a:ext cx="5238000" cy="600000"/>
          </a:xfrm>
          <a:prstGeom prst="roundRect">
            <a:avLst>
              <a:gd name="adj" fmla="val 28076"/>
            </a:avLst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D2E9"/>
              </a:solidFill>
            </a:endParaRPr>
          </a:p>
        </p:txBody>
      </p:sp>
      <p:sp>
        <p:nvSpPr>
          <p:cNvPr id="608" name="Google Shape;608;p43"/>
          <p:cNvSpPr/>
          <p:nvPr/>
        </p:nvSpPr>
        <p:spPr>
          <a:xfrm>
            <a:off x="2411722" y="3055811"/>
            <a:ext cx="5238000" cy="600000"/>
          </a:xfrm>
          <a:prstGeom prst="roundRect">
            <a:avLst>
              <a:gd name="adj" fmla="val 28076"/>
            </a:avLst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D2E9"/>
              </a:solidFill>
            </a:endParaRPr>
          </a:p>
        </p:txBody>
      </p:sp>
      <p:sp>
        <p:nvSpPr>
          <p:cNvPr id="609" name="Google Shape;609;p43"/>
          <p:cNvSpPr/>
          <p:nvPr/>
        </p:nvSpPr>
        <p:spPr>
          <a:xfrm>
            <a:off x="2411722" y="3820840"/>
            <a:ext cx="5238000" cy="600000"/>
          </a:xfrm>
          <a:prstGeom prst="roundRect">
            <a:avLst>
              <a:gd name="adj" fmla="val 28076"/>
            </a:avLst>
          </a:pr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D2E9"/>
              </a:solidFill>
            </a:endParaRPr>
          </a:p>
        </p:txBody>
      </p:sp>
      <p:grpSp>
        <p:nvGrpSpPr>
          <p:cNvPr id="611" name="Google Shape;611;p43"/>
          <p:cNvGrpSpPr/>
          <p:nvPr/>
        </p:nvGrpSpPr>
        <p:grpSpPr>
          <a:xfrm>
            <a:off x="1520087" y="2375794"/>
            <a:ext cx="374499" cy="430267"/>
            <a:chOff x="1516475" y="238075"/>
            <a:chExt cx="424650" cy="483175"/>
          </a:xfrm>
        </p:grpSpPr>
        <p:sp>
          <p:nvSpPr>
            <p:cNvPr id="612" name="Google Shape;612;p43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3" name="Google Shape;613;p43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23" name="Google Shape;623;p43"/>
          <p:cNvSpPr/>
          <p:nvPr/>
        </p:nvSpPr>
        <p:spPr>
          <a:xfrm>
            <a:off x="2966925" y="2485379"/>
            <a:ext cx="310534" cy="228881"/>
          </a:xfrm>
          <a:custGeom>
            <a:avLst/>
            <a:gdLst/>
            <a:ahLst/>
            <a:cxnLst/>
            <a:rect l="l" t="t" r="r" b="b"/>
            <a:pathLst>
              <a:path w="10014" h="7309" extrusionOk="0">
                <a:moveTo>
                  <a:pt x="8149" y="1134"/>
                </a:moveTo>
                <a:cubicBezTo>
                  <a:pt x="8294" y="1134"/>
                  <a:pt x="8439" y="1189"/>
                  <a:pt x="8549" y="1300"/>
                </a:cubicBezTo>
                <a:cubicBezTo>
                  <a:pt x="8769" y="1520"/>
                  <a:pt x="8769" y="1879"/>
                  <a:pt x="8549" y="2100"/>
                </a:cubicBezTo>
                <a:lnTo>
                  <a:pt x="4639" y="6007"/>
                </a:lnTo>
                <a:cubicBezTo>
                  <a:pt x="4527" y="6120"/>
                  <a:pt x="4377" y="6177"/>
                  <a:pt x="4227" y="6177"/>
                </a:cubicBezTo>
                <a:cubicBezTo>
                  <a:pt x="4081" y="6177"/>
                  <a:pt x="3937" y="6123"/>
                  <a:pt x="3830" y="6016"/>
                </a:cubicBezTo>
                <a:lnTo>
                  <a:pt x="1547" y="3748"/>
                </a:lnTo>
                <a:cubicBezTo>
                  <a:pt x="1296" y="3534"/>
                  <a:pt x="1281" y="3151"/>
                  <a:pt x="1514" y="2918"/>
                </a:cubicBezTo>
                <a:cubicBezTo>
                  <a:pt x="1626" y="2806"/>
                  <a:pt x="1771" y="2750"/>
                  <a:pt x="1916" y="2750"/>
                </a:cubicBezTo>
                <a:cubicBezTo>
                  <a:pt x="2074" y="2750"/>
                  <a:pt x="2232" y="2817"/>
                  <a:pt x="2344" y="2948"/>
                </a:cubicBezTo>
                <a:lnTo>
                  <a:pt x="3784" y="4388"/>
                </a:lnTo>
                <a:cubicBezTo>
                  <a:pt x="3793" y="4401"/>
                  <a:pt x="3805" y="4410"/>
                  <a:pt x="3817" y="4419"/>
                </a:cubicBezTo>
                <a:cubicBezTo>
                  <a:pt x="3817" y="4422"/>
                  <a:pt x="3820" y="4422"/>
                  <a:pt x="3823" y="4425"/>
                </a:cubicBezTo>
                <a:cubicBezTo>
                  <a:pt x="3934" y="4535"/>
                  <a:pt x="4078" y="4590"/>
                  <a:pt x="4222" y="4590"/>
                </a:cubicBezTo>
                <a:cubicBezTo>
                  <a:pt x="4367" y="4590"/>
                  <a:pt x="4512" y="4535"/>
                  <a:pt x="4624" y="4425"/>
                </a:cubicBezTo>
                <a:lnTo>
                  <a:pt x="7749" y="1300"/>
                </a:lnTo>
                <a:cubicBezTo>
                  <a:pt x="7859" y="1189"/>
                  <a:pt x="8004" y="1134"/>
                  <a:pt x="8149" y="1134"/>
                </a:cubicBezTo>
                <a:close/>
                <a:moveTo>
                  <a:pt x="8146" y="1"/>
                </a:moveTo>
                <a:cubicBezTo>
                  <a:pt x="7712" y="1"/>
                  <a:pt x="7279" y="166"/>
                  <a:pt x="6949" y="496"/>
                </a:cubicBezTo>
                <a:lnTo>
                  <a:pt x="6946" y="496"/>
                </a:lnTo>
                <a:lnTo>
                  <a:pt x="4219" y="3223"/>
                </a:lnTo>
                <a:lnTo>
                  <a:pt x="3144" y="2148"/>
                </a:lnTo>
                <a:cubicBezTo>
                  <a:pt x="2808" y="1779"/>
                  <a:pt x="2348" y="1594"/>
                  <a:pt x="1887" y="1594"/>
                </a:cubicBezTo>
                <a:cubicBezTo>
                  <a:pt x="1453" y="1594"/>
                  <a:pt x="1019" y="1758"/>
                  <a:pt x="686" y="2091"/>
                </a:cubicBezTo>
                <a:cubicBezTo>
                  <a:pt x="1" y="2776"/>
                  <a:pt x="28" y="3896"/>
                  <a:pt x="747" y="4549"/>
                </a:cubicBezTo>
                <a:lnTo>
                  <a:pt x="3029" y="6819"/>
                </a:lnTo>
                <a:cubicBezTo>
                  <a:pt x="3344" y="7131"/>
                  <a:pt x="3768" y="7308"/>
                  <a:pt x="4214" y="7308"/>
                </a:cubicBezTo>
                <a:cubicBezTo>
                  <a:pt x="4218" y="7308"/>
                  <a:pt x="4221" y="7308"/>
                  <a:pt x="4225" y="7308"/>
                </a:cubicBezTo>
                <a:cubicBezTo>
                  <a:pt x="4678" y="7308"/>
                  <a:pt x="5116" y="7127"/>
                  <a:pt x="5439" y="6807"/>
                </a:cubicBezTo>
                <a:lnTo>
                  <a:pt x="9349" y="2900"/>
                </a:lnTo>
                <a:cubicBezTo>
                  <a:pt x="10013" y="2236"/>
                  <a:pt x="10013" y="1161"/>
                  <a:pt x="9349" y="499"/>
                </a:cubicBezTo>
                <a:cubicBezTo>
                  <a:pt x="9017" y="167"/>
                  <a:pt x="8581" y="1"/>
                  <a:pt x="8146" y="1"/>
                </a:cubicBezTo>
                <a:close/>
              </a:path>
            </a:pathLst>
          </a:cu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25" name="Google Shape;625;p43"/>
          <p:cNvSpPr/>
          <p:nvPr/>
        </p:nvSpPr>
        <p:spPr>
          <a:xfrm>
            <a:off x="6714348" y="2476489"/>
            <a:ext cx="310534" cy="228881"/>
          </a:xfrm>
          <a:custGeom>
            <a:avLst/>
            <a:gdLst/>
            <a:ahLst/>
            <a:cxnLst/>
            <a:rect l="l" t="t" r="r" b="b"/>
            <a:pathLst>
              <a:path w="10014" h="7309" extrusionOk="0">
                <a:moveTo>
                  <a:pt x="8149" y="1134"/>
                </a:moveTo>
                <a:cubicBezTo>
                  <a:pt x="8294" y="1134"/>
                  <a:pt x="8439" y="1189"/>
                  <a:pt x="8549" y="1300"/>
                </a:cubicBezTo>
                <a:cubicBezTo>
                  <a:pt x="8769" y="1520"/>
                  <a:pt x="8769" y="1879"/>
                  <a:pt x="8549" y="2100"/>
                </a:cubicBezTo>
                <a:lnTo>
                  <a:pt x="4639" y="6007"/>
                </a:lnTo>
                <a:cubicBezTo>
                  <a:pt x="4527" y="6120"/>
                  <a:pt x="4377" y="6177"/>
                  <a:pt x="4227" y="6177"/>
                </a:cubicBezTo>
                <a:cubicBezTo>
                  <a:pt x="4081" y="6177"/>
                  <a:pt x="3937" y="6123"/>
                  <a:pt x="3830" y="6016"/>
                </a:cubicBezTo>
                <a:lnTo>
                  <a:pt x="1547" y="3748"/>
                </a:lnTo>
                <a:cubicBezTo>
                  <a:pt x="1296" y="3534"/>
                  <a:pt x="1281" y="3151"/>
                  <a:pt x="1514" y="2918"/>
                </a:cubicBezTo>
                <a:cubicBezTo>
                  <a:pt x="1626" y="2806"/>
                  <a:pt x="1771" y="2750"/>
                  <a:pt x="1916" y="2750"/>
                </a:cubicBezTo>
                <a:cubicBezTo>
                  <a:pt x="2074" y="2750"/>
                  <a:pt x="2232" y="2817"/>
                  <a:pt x="2344" y="2948"/>
                </a:cubicBezTo>
                <a:lnTo>
                  <a:pt x="3784" y="4388"/>
                </a:lnTo>
                <a:cubicBezTo>
                  <a:pt x="3793" y="4401"/>
                  <a:pt x="3805" y="4410"/>
                  <a:pt x="3817" y="4419"/>
                </a:cubicBezTo>
                <a:cubicBezTo>
                  <a:pt x="3817" y="4422"/>
                  <a:pt x="3820" y="4422"/>
                  <a:pt x="3823" y="4425"/>
                </a:cubicBezTo>
                <a:cubicBezTo>
                  <a:pt x="3934" y="4535"/>
                  <a:pt x="4078" y="4590"/>
                  <a:pt x="4222" y="4590"/>
                </a:cubicBezTo>
                <a:cubicBezTo>
                  <a:pt x="4367" y="4590"/>
                  <a:pt x="4512" y="4535"/>
                  <a:pt x="4624" y="4425"/>
                </a:cubicBezTo>
                <a:lnTo>
                  <a:pt x="7749" y="1300"/>
                </a:lnTo>
                <a:cubicBezTo>
                  <a:pt x="7859" y="1189"/>
                  <a:pt x="8004" y="1134"/>
                  <a:pt x="8149" y="1134"/>
                </a:cubicBezTo>
                <a:close/>
                <a:moveTo>
                  <a:pt x="8146" y="1"/>
                </a:moveTo>
                <a:cubicBezTo>
                  <a:pt x="7712" y="1"/>
                  <a:pt x="7279" y="166"/>
                  <a:pt x="6949" y="496"/>
                </a:cubicBezTo>
                <a:lnTo>
                  <a:pt x="6946" y="496"/>
                </a:lnTo>
                <a:lnTo>
                  <a:pt x="4219" y="3223"/>
                </a:lnTo>
                <a:lnTo>
                  <a:pt x="3144" y="2148"/>
                </a:lnTo>
                <a:cubicBezTo>
                  <a:pt x="2808" y="1779"/>
                  <a:pt x="2348" y="1594"/>
                  <a:pt x="1887" y="1594"/>
                </a:cubicBezTo>
                <a:cubicBezTo>
                  <a:pt x="1453" y="1594"/>
                  <a:pt x="1019" y="1758"/>
                  <a:pt x="686" y="2091"/>
                </a:cubicBezTo>
                <a:cubicBezTo>
                  <a:pt x="1" y="2776"/>
                  <a:pt x="28" y="3896"/>
                  <a:pt x="747" y="4549"/>
                </a:cubicBezTo>
                <a:lnTo>
                  <a:pt x="3029" y="6819"/>
                </a:lnTo>
                <a:cubicBezTo>
                  <a:pt x="3344" y="7131"/>
                  <a:pt x="3768" y="7308"/>
                  <a:pt x="4214" y="7308"/>
                </a:cubicBezTo>
                <a:cubicBezTo>
                  <a:pt x="4218" y="7308"/>
                  <a:pt x="4221" y="7308"/>
                  <a:pt x="4225" y="7308"/>
                </a:cubicBezTo>
                <a:cubicBezTo>
                  <a:pt x="4678" y="7308"/>
                  <a:pt x="5116" y="7127"/>
                  <a:pt x="5439" y="6807"/>
                </a:cubicBezTo>
                <a:lnTo>
                  <a:pt x="9349" y="2900"/>
                </a:lnTo>
                <a:cubicBezTo>
                  <a:pt x="10013" y="2236"/>
                  <a:pt x="10013" y="1161"/>
                  <a:pt x="9349" y="499"/>
                </a:cubicBezTo>
                <a:cubicBezTo>
                  <a:pt x="9017" y="167"/>
                  <a:pt x="8581" y="1"/>
                  <a:pt x="8146" y="1"/>
                </a:cubicBezTo>
                <a:close/>
              </a:path>
            </a:pathLst>
          </a:cu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28" name="Google Shape;628;p43"/>
          <p:cNvSpPr/>
          <p:nvPr/>
        </p:nvSpPr>
        <p:spPr>
          <a:xfrm>
            <a:off x="2995453" y="3233152"/>
            <a:ext cx="252317" cy="245584"/>
          </a:xfrm>
          <a:custGeom>
            <a:avLst/>
            <a:gdLst/>
            <a:ahLst/>
            <a:cxnLst/>
            <a:rect l="l" t="t" r="r" b="b"/>
            <a:pathLst>
              <a:path w="9104" h="8774" extrusionOk="0">
                <a:moveTo>
                  <a:pt x="7232" y="1143"/>
                </a:moveTo>
                <a:cubicBezTo>
                  <a:pt x="7377" y="1143"/>
                  <a:pt x="7522" y="1198"/>
                  <a:pt x="7633" y="1308"/>
                </a:cubicBezTo>
                <a:cubicBezTo>
                  <a:pt x="7851" y="1528"/>
                  <a:pt x="7854" y="1882"/>
                  <a:pt x="7639" y="2102"/>
                </a:cubicBezTo>
                <a:lnTo>
                  <a:pt x="5755" y="3986"/>
                </a:lnTo>
                <a:cubicBezTo>
                  <a:pt x="5532" y="4210"/>
                  <a:pt x="5532" y="4566"/>
                  <a:pt x="5755" y="4789"/>
                </a:cubicBezTo>
                <a:lnTo>
                  <a:pt x="7639" y="6673"/>
                </a:lnTo>
                <a:cubicBezTo>
                  <a:pt x="7854" y="6894"/>
                  <a:pt x="7851" y="7247"/>
                  <a:pt x="7633" y="7468"/>
                </a:cubicBezTo>
                <a:cubicBezTo>
                  <a:pt x="7522" y="7577"/>
                  <a:pt x="7377" y="7633"/>
                  <a:pt x="7232" y="7633"/>
                </a:cubicBezTo>
                <a:cubicBezTo>
                  <a:pt x="7090" y="7633"/>
                  <a:pt x="6948" y="7580"/>
                  <a:pt x="6839" y="7474"/>
                </a:cubicBezTo>
                <a:lnTo>
                  <a:pt x="6830" y="7468"/>
                </a:lnTo>
                <a:lnTo>
                  <a:pt x="4946" y="5650"/>
                </a:lnTo>
                <a:cubicBezTo>
                  <a:pt x="4836" y="5544"/>
                  <a:pt x="4695" y="5491"/>
                  <a:pt x="4554" y="5491"/>
                </a:cubicBezTo>
                <a:cubicBezTo>
                  <a:pt x="4412" y="5491"/>
                  <a:pt x="4271" y="5544"/>
                  <a:pt x="4161" y="5650"/>
                </a:cubicBezTo>
                <a:lnTo>
                  <a:pt x="2277" y="7468"/>
                </a:lnTo>
                <a:lnTo>
                  <a:pt x="2268" y="7474"/>
                </a:lnTo>
                <a:cubicBezTo>
                  <a:pt x="2159" y="7580"/>
                  <a:pt x="2017" y="7633"/>
                  <a:pt x="1875" y="7633"/>
                </a:cubicBezTo>
                <a:cubicBezTo>
                  <a:pt x="1730" y="7633"/>
                  <a:pt x="1585" y="7577"/>
                  <a:pt x="1474" y="7468"/>
                </a:cubicBezTo>
                <a:cubicBezTo>
                  <a:pt x="1256" y="7247"/>
                  <a:pt x="1253" y="6894"/>
                  <a:pt x="1468" y="6673"/>
                </a:cubicBezTo>
                <a:lnTo>
                  <a:pt x="3352" y="4789"/>
                </a:lnTo>
                <a:cubicBezTo>
                  <a:pt x="3575" y="4566"/>
                  <a:pt x="3575" y="4210"/>
                  <a:pt x="3352" y="3986"/>
                </a:cubicBezTo>
                <a:lnTo>
                  <a:pt x="1468" y="2102"/>
                </a:lnTo>
                <a:cubicBezTo>
                  <a:pt x="1253" y="1882"/>
                  <a:pt x="1256" y="1528"/>
                  <a:pt x="1474" y="1308"/>
                </a:cubicBezTo>
                <a:cubicBezTo>
                  <a:pt x="1585" y="1198"/>
                  <a:pt x="1730" y="1143"/>
                  <a:pt x="1875" y="1143"/>
                </a:cubicBezTo>
                <a:cubicBezTo>
                  <a:pt x="2017" y="1143"/>
                  <a:pt x="2159" y="1196"/>
                  <a:pt x="2268" y="1302"/>
                </a:cubicBezTo>
                <a:lnTo>
                  <a:pt x="2277" y="1308"/>
                </a:lnTo>
                <a:lnTo>
                  <a:pt x="4161" y="3126"/>
                </a:lnTo>
                <a:cubicBezTo>
                  <a:pt x="4271" y="3231"/>
                  <a:pt x="4412" y="3284"/>
                  <a:pt x="4554" y="3284"/>
                </a:cubicBezTo>
                <a:cubicBezTo>
                  <a:pt x="4695" y="3284"/>
                  <a:pt x="4836" y="3231"/>
                  <a:pt x="4946" y="3126"/>
                </a:cubicBezTo>
                <a:lnTo>
                  <a:pt x="6830" y="1308"/>
                </a:lnTo>
                <a:lnTo>
                  <a:pt x="6839" y="1302"/>
                </a:lnTo>
                <a:cubicBezTo>
                  <a:pt x="6948" y="1196"/>
                  <a:pt x="7090" y="1143"/>
                  <a:pt x="7232" y="1143"/>
                </a:cubicBezTo>
                <a:close/>
                <a:moveTo>
                  <a:pt x="1865" y="0"/>
                </a:moveTo>
                <a:cubicBezTo>
                  <a:pt x="1430" y="0"/>
                  <a:pt x="995" y="166"/>
                  <a:pt x="664" y="499"/>
                </a:cubicBezTo>
                <a:cubicBezTo>
                  <a:pt x="0" y="1163"/>
                  <a:pt x="3" y="2241"/>
                  <a:pt x="667" y="2902"/>
                </a:cubicBezTo>
                <a:lnTo>
                  <a:pt x="2153" y="4388"/>
                </a:lnTo>
                <a:lnTo>
                  <a:pt x="667" y="5873"/>
                </a:lnTo>
                <a:cubicBezTo>
                  <a:pt x="0" y="6535"/>
                  <a:pt x="0" y="7610"/>
                  <a:pt x="661" y="8274"/>
                </a:cubicBezTo>
                <a:cubicBezTo>
                  <a:pt x="995" y="8607"/>
                  <a:pt x="1431" y="8774"/>
                  <a:pt x="1868" y="8774"/>
                </a:cubicBezTo>
                <a:cubicBezTo>
                  <a:pt x="2301" y="8774"/>
                  <a:pt x="2734" y="8609"/>
                  <a:pt x="3065" y="8280"/>
                </a:cubicBezTo>
                <a:lnTo>
                  <a:pt x="4554" y="6846"/>
                </a:lnTo>
                <a:lnTo>
                  <a:pt x="6042" y="8280"/>
                </a:lnTo>
                <a:cubicBezTo>
                  <a:pt x="6373" y="8609"/>
                  <a:pt x="6806" y="8774"/>
                  <a:pt x="7239" y="8774"/>
                </a:cubicBezTo>
                <a:cubicBezTo>
                  <a:pt x="7675" y="8774"/>
                  <a:pt x="8111" y="8607"/>
                  <a:pt x="8443" y="8274"/>
                </a:cubicBezTo>
                <a:cubicBezTo>
                  <a:pt x="9104" y="7610"/>
                  <a:pt x="9104" y="6535"/>
                  <a:pt x="8440" y="5873"/>
                </a:cubicBezTo>
                <a:lnTo>
                  <a:pt x="6957" y="4388"/>
                </a:lnTo>
                <a:lnTo>
                  <a:pt x="8440" y="2902"/>
                </a:lnTo>
                <a:cubicBezTo>
                  <a:pt x="8760" y="2585"/>
                  <a:pt x="8938" y="2153"/>
                  <a:pt x="8938" y="1703"/>
                </a:cubicBezTo>
                <a:cubicBezTo>
                  <a:pt x="8938" y="1018"/>
                  <a:pt x="8524" y="399"/>
                  <a:pt x="7893" y="133"/>
                </a:cubicBezTo>
                <a:cubicBezTo>
                  <a:pt x="7682" y="46"/>
                  <a:pt x="7460" y="3"/>
                  <a:pt x="7239" y="3"/>
                </a:cubicBezTo>
                <a:cubicBezTo>
                  <a:pt x="6799" y="3"/>
                  <a:pt x="6366" y="174"/>
                  <a:pt x="6042" y="496"/>
                </a:cubicBezTo>
                <a:lnTo>
                  <a:pt x="4554" y="1930"/>
                </a:lnTo>
                <a:lnTo>
                  <a:pt x="3065" y="496"/>
                </a:lnTo>
                <a:cubicBezTo>
                  <a:pt x="2733" y="165"/>
                  <a:pt x="2299" y="0"/>
                  <a:pt x="1865" y="0"/>
                </a:cubicBezTo>
                <a:close/>
              </a:path>
            </a:pathLst>
          </a:cu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29" name="Google Shape;629;p43"/>
          <p:cNvSpPr/>
          <p:nvPr/>
        </p:nvSpPr>
        <p:spPr>
          <a:xfrm>
            <a:off x="6714348" y="3291636"/>
            <a:ext cx="310534" cy="228881"/>
          </a:xfrm>
          <a:custGeom>
            <a:avLst/>
            <a:gdLst/>
            <a:ahLst/>
            <a:cxnLst/>
            <a:rect l="l" t="t" r="r" b="b"/>
            <a:pathLst>
              <a:path w="10014" h="7309" extrusionOk="0">
                <a:moveTo>
                  <a:pt x="8149" y="1134"/>
                </a:moveTo>
                <a:cubicBezTo>
                  <a:pt x="8294" y="1134"/>
                  <a:pt x="8439" y="1189"/>
                  <a:pt x="8549" y="1300"/>
                </a:cubicBezTo>
                <a:cubicBezTo>
                  <a:pt x="8769" y="1520"/>
                  <a:pt x="8769" y="1879"/>
                  <a:pt x="8549" y="2100"/>
                </a:cubicBezTo>
                <a:lnTo>
                  <a:pt x="4639" y="6007"/>
                </a:lnTo>
                <a:cubicBezTo>
                  <a:pt x="4527" y="6120"/>
                  <a:pt x="4377" y="6177"/>
                  <a:pt x="4227" y="6177"/>
                </a:cubicBezTo>
                <a:cubicBezTo>
                  <a:pt x="4081" y="6177"/>
                  <a:pt x="3937" y="6123"/>
                  <a:pt x="3830" y="6016"/>
                </a:cubicBezTo>
                <a:lnTo>
                  <a:pt x="1547" y="3748"/>
                </a:lnTo>
                <a:cubicBezTo>
                  <a:pt x="1296" y="3534"/>
                  <a:pt x="1281" y="3151"/>
                  <a:pt x="1514" y="2918"/>
                </a:cubicBezTo>
                <a:cubicBezTo>
                  <a:pt x="1626" y="2806"/>
                  <a:pt x="1771" y="2750"/>
                  <a:pt x="1916" y="2750"/>
                </a:cubicBezTo>
                <a:cubicBezTo>
                  <a:pt x="2074" y="2750"/>
                  <a:pt x="2232" y="2817"/>
                  <a:pt x="2344" y="2948"/>
                </a:cubicBezTo>
                <a:lnTo>
                  <a:pt x="3784" y="4388"/>
                </a:lnTo>
                <a:cubicBezTo>
                  <a:pt x="3793" y="4401"/>
                  <a:pt x="3805" y="4410"/>
                  <a:pt x="3817" y="4419"/>
                </a:cubicBezTo>
                <a:cubicBezTo>
                  <a:pt x="3817" y="4422"/>
                  <a:pt x="3820" y="4422"/>
                  <a:pt x="3823" y="4425"/>
                </a:cubicBezTo>
                <a:cubicBezTo>
                  <a:pt x="3934" y="4535"/>
                  <a:pt x="4078" y="4590"/>
                  <a:pt x="4222" y="4590"/>
                </a:cubicBezTo>
                <a:cubicBezTo>
                  <a:pt x="4367" y="4590"/>
                  <a:pt x="4512" y="4535"/>
                  <a:pt x="4624" y="4425"/>
                </a:cubicBezTo>
                <a:lnTo>
                  <a:pt x="7749" y="1300"/>
                </a:lnTo>
                <a:cubicBezTo>
                  <a:pt x="7859" y="1189"/>
                  <a:pt x="8004" y="1134"/>
                  <a:pt x="8149" y="1134"/>
                </a:cubicBezTo>
                <a:close/>
                <a:moveTo>
                  <a:pt x="8146" y="1"/>
                </a:moveTo>
                <a:cubicBezTo>
                  <a:pt x="7712" y="1"/>
                  <a:pt x="7279" y="166"/>
                  <a:pt x="6949" y="496"/>
                </a:cubicBezTo>
                <a:lnTo>
                  <a:pt x="6946" y="496"/>
                </a:lnTo>
                <a:lnTo>
                  <a:pt x="4219" y="3223"/>
                </a:lnTo>
                <a:lnTo>
                  <a:pt x="3144" y="2148"/>
                </a:lnTo>
                <a:cubicBezTo>
                  <a:pt x="2808" y="1779"/>
                  <a:pt x="2348" y="1594"/>
                  <a:pt x="1887" y="1594"/>
                </a:cubicBezTo>
                <a:cubicBezTo>
                  <a:pt x="1453" y="1594"/>
                  <a:pt x="1019" y="1758"/>
                  <a:pt x="686" y="2091"/>
                </a:cubicBezTo>
                <a:cubicBezTo>
                  <a:pt x="1" y="2776"/>
                  <a:pt x="28" y="3896"/>
                  <a:pt x="747" y="4549"/>
                </a:cubicBezTo>
                <a:lnTo>
                  <a:pt x="3029" y="6819"/>
                </a:lnTo>
                <a:cubicBezTo>
                  <a:pt x="3344" y="7131"/>
                  <a:pt x="3768" y="7308"/>
                  <a:pt x="4214" y="7308"/>
                </a:cubicBezTo>
                <a:cubicBezTo>
                  <a:pt x="4218" y="7308"/>
                  <a:pt x="4221" y="7308"/>
                  <a:pt x="4225" y="7308"/>
                </a:cubicBezTo>
                <a:cubicBezTo>
                  <a:pt x="4678" y="7308"/>
                  <a:pt x="5116" y="7127"/>
                  <a:pt x="5439" y="6807"/>
                </a:cubicBezTo>
                <a:lnTo>
                  <a:pt x="9349" y="2900"/>
                </a:lnTo>
                <a:cubicBezTo>
                  <a:pt x="10013" y="2236"/>
                  <a:pt x="10013" y="1161"/>
                  <a:pt x="9349" y="499"/>
                </a:cubicBezTo>
                <a:cubicBezTo>
                  <a:pt x="9017" y="167"/>
                  <a:pt x="8581" y="1"/>
                  <a:pt x="8146" y="1"/>
                </a:cubicBezTo>
                <a:close/>
              </a:path>
            </a:pathLst>
          </a:cu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30" name="Google Shape;630;p43"/>
          <p:cNvSpPr/>
          <p:nvPr/>
        </p:nvSpPr>
        <p:spPr>
          <a:xfrm>
            <a:off x="4794893" y="2457246"/>
            <a:ext cx="310534" cy="228881"/>
          </a:xfrm>
          <a:custGeom>
            <a:avLst/>
            <a:gdLst/>
            <a:ahLst/>
            <a:cxnLst/>
            <a:rect l="l" t="t" r="r" b="b"/>
            <a:pathLst>
              <a:path w="10014" h="7309" extrusionOk="0">
                <a:moveTo>
                  <a:pt x="8149" y="1134"/>
                </a:moveTo>
                <a:cubicBezTo>
                  <a:pt x="8294" y="1134"/>
                  <a:pt x="8439" y="1189"/>
                  <a:pt x="8549" y="1300"/>
                </a:cubicBezTo>
                <a:cubicBezTo>
                  <a:pt x="8769" y="1520"/>
                  <a:pt x="8769" y="1879"/>
                  <a:pt x="8549" y="2100"/>
                </a:cubicBezTo>
                <a:lnTo>
                  <a:pt x="4639" y="6007"/>
                </a:lnTo>
                <a:cubicBezTo>
                  <a:pt x="4527" y="6120"/>
                  <a:pt x="4377" y="6177"/>
                  <a:pt x="4227" y="6177"/>
                </a:cubicBezTo>
                <a:cubicBezTo>
                  <a:pt x="4081" y="6177"/>
                  <a:pt x="3937" y="6123"/>
                  <a:pt x="3830" y="6016"/>
                </a:cubicBezTo>
                <a:lnTo>
                  <a:pt x="1547" y="3748"/>
                </a:lnTo>
                <a:cubicBezTo>
                  <a:pt x="1296" y="3534"/>
                  <a:pt x="1281" y="3151"/>
                  <a:pt x="1514" y="2918"/>
                </a:cubicBezTo>
                <a:cubicBezTo>
                  <a:pt x="1626" y="2806"/>
                  <a:pt x="1771" y="2750"/>
                  <a:pt x="1916" y="2750"/>
                </a:cubicBezTo>
                <a:cubicBezTo>
                  <a:pt x="2074" y="2750"/>
                  <a:pt x="2232" y="2817"/>
                  <a:pt x="2344" y="2948"/>
                </a:cubicBezTo>
                <a:lnTo>
                  <a:pt x="3784" y="4388"/>
                </a:lnTo>
                <a:cubicBezTo>
                  <a:pt x="3793" y="4401"/>
                  <a:pt x="3805" y="4410"/>
                  <a:pt x="3817" y="4419"/>
                </a:cubicBezTo>
                <a:cubicBezTo>
                  <a:pt x="3817" y="4422"/>
                  <a:pt x="3820" y="4422"/>
                  <a:pt x="3823" y="4425"/>
                </a:cubicBezTo>
                <a:cubicBezTo>
                  <a:pt x="3934" y="4535"/>
                  <a:pt x="4078" y="4590"/>
                  <a:pt x="4222" y="4590"/>
                </a:cubicBezTo>
                <a:cubicBezTo>
                  <a:pt x="4367" y="4590"/>
                  <a:pt x="4512" y="4535"/>
                  <a:pt x="4624" y="4425"/>
                </a:cubicBezTo>
                <a:lnTo>
                  <a:pt x="7749" y="1300"/>
                </a:lnTo>
                <a:cubicBezTo>
                  <a:pt x="7859" y="1189"/>
                  <a:pt x="8004" y="1134"/>
                  <a:pt x="8149" y="1134"/>
                </a:cubicBezTo>
                <a:close/>
                <a:moveTo>
                  <a:pt x="8146" y="1"/>
                </a:moveTo>
                <a:cubicBezTo>
                  <a:pt x="7712" y="1"/>
                  <a:pt x="7279" y="166"/>
                  <a:pt x="6949" y="496"/>
                </a:cubicBezTo>
                <a:lnTo>
                  <a:pt x="6946" y="496"/>
                </a:lnTo>
                <a:lnTo>
                  <a:pt x="4219" y="3223"/>
                </a:lnTo>
                <a:lnTo>
                  <a:pt x="3144" y="2148"/>
                </a:lnTo>
                <a:cubicBezTo>
                  <a:pt x="2808" y="1779"/>
                  <a:pt x="2348" y="1594"/>
                  <a:pt x="1887" y="1594"/>
                </a:cubicBezTo>
                <a:cubicBezTo>
                  <a:pt x="1453" y="1594"/>
                  <a:pt x="1019" y="1758"/>
                  <a:pt x="686" y="2091"/>
                </a:cubicBezTo>
                <a:cubicBezTo>
                  <a:pt x="1" y="2776"/>
                  <a:pt x="28" y="3896"/>
                  <a:pt x="747" y="4549"/>
                </a:cubicBezTo>
                <a:lnTo>
                  <a:pt x="3029" y="6819"/>
                </a:lnTo>
                <a:cubicBezTo>
                  <a:pt x="3344" y="7131"/>
                  <a:pt x="3768" y="7308"/>
                  <a:pt x="4214" y="7308"/>
                </a:cubicBezTo>
                <a:cubicBezTo>
                  <a:pt x="4218" y="7308"/>
                  <a:pt x="4221" y="7308"/>
                  <a:pt x="4225" y="7308"/>
                </a:cubicBezTo>
                <a:cubicBezTo>
                  <a:pt x="4678" y="7308"/>
                  <a:pt x="5116" y="7127"/>
                  <a:pt x="5439" y="6807"/>
                </a:cubicBezTo>
                <a:lnTo>
                  <a:pt x="9349" y="2900"/>
                </a:lnTo>
                <a:cubicBezTo>
                  <a:pt x="10013" y="2236"/>
                  <a:pt x="10013" y="1161"/>
                  <a:pt x="9349" y="499"/>
                </a:cubicBezTo>
                <a:cubicBezTo>
                  <a:pt x="9017" y="167"/>
                  <a:pt x="8581" y="1"/>
                  <a:pt x="8146" y="1"/>
                </a:cubicBezTo>
                <a:close/>
              </a:path>
            </a:pathLst>
          </a:cu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31" name="Google Shape;631;p43"/>
          <p:cNvSpPr/>
          <p:nvPr/>
        </p:nvSpPr>
        <p:spPr>
          <a:xfrm>
            <a:off x="2966878" y="3998197"/>
            <a:ext cx="252317" cy="245584"/>
          </a:xfrm>
          <a:custGeom>
            <a:avLst/>
            <a:gdLst/>
            <a:ahLst/>
            <a:cxnLst/>
            <a:rect l="l" t="t" r="r" b="b"/>
            <a:pathLst>
              <a:path w="9104" h="8774" extrusionOk="0">
                <a:moveTo>
                  <a:pt x="7232" y="1143"/>
                </a:moveTo>
                <a:cubicBezTo>
                  <a:pt x="7377" y="1143"/>
                  <a:pt x="7522" y="1198"/>
                  <a:pt x="7633" y="1308"/>
                </a:cubicBezTo>
                <a:cubicBezTo>
                  <a:pt x="7851" y="1528"/>
                  <a:pt x="7854" y="1882"/>
                  <a:pt x="7639" y="2102"/>
                </a:cubicBezTo>
                <a:lnTo>
                  <a:pt x="5755" y="3986"/>
                </a:lnTo>
                <a:cubicBezTo>
                  <a:pt x="5532" y="4210"/>
                  <a:pt x="5532" y="4566"/>
                  <a:pt x="5755" y="4789"/>
                </a:cubicBezTo>
                <a:lnTo>
                  <a:pt x="7639" y="6673"/>
                </a:lnTo>
                <a:cubicBezTo>
                  <a:pt x="7854" y="6894"/>
                  <a:pt x="7851" y="7247"/>
                  <a:pt x="7633" y="7468"/>
                </a:cubicBezTo>
                <a:cubicBezTo>
                  <a:pt x="7522" y="7577"/>
                  <a:pt x="7377" y="7633"/>
                  <a:pt x="7232" y="7633"/>
                </a:cubicBezTo>
                <a:cubicBezTo>
                  <a:pt x="7090" y="7633"/>
                  <a:pt x="6948" y="7580"/>
                  <a:pt x="6839" y="7474"/>
                </a:cubicBezTo>
                <a:lnTo>
                  <a:pt x="6830" y="7468"/>
                </a:lnTo>
                <a:lnTo>
                  <a:pt x="4946" y="5650"/>
                </a:lnTo>
                <a:cubicBezTo>
                  <a:pt x="4836" y="5544"/>
                  <a:pt x="4695" y="5491"/>
                  <a:pt x="4554" y="5491"/>
                </a:cubicBezTo>
                <a:cubicBezTo>
                  <a:pt x="4412" y="5491"/>
                  <a:pt x="4271" y="5544"/>
                  <a:pt x="4161" y="5650"/>
                </a:cubicBezTo>
                <a:lnTo>
                  <a:pt x="2277" y="7468"/>
                </a:lnTo>
                <a:lnTo>
                  <a:pt x="2268" y="7474"/>
                </a:lnTo>
                <a:cubicBezTo>
                  <a:pt x="2159" y="7580"/>
                  <a:pt x="2017" y="7633"/>
                  <a:pt x="1875" y="7633"/>
                </a:cubicBezTo>
                <a:cubicBezTo>
                  <a:pt x="1730" y="7633"/>
                  <a:pt x="1585" y="7577"/>
                  <a:pt x="1474" y="7468"/>
                </a:cubicBezTo>
                <a:cubicBezTo>
                  <a:pt x="1256" y="7247"/>
                  <a:pt x="1253" y="6894"/>
                  <a:pt x="1468" y="6673"/>
                </a:cubicBezTo>
                <a:lnTo>
                  <a:pt x="3352" y="4789"/>
                </a:lnTo>
                <a:cubicBezTo>
                  <a:pt x="3575" y="4566"/>
                  <a:pt x="3575" y="4210"/>
                  <a:pt x="3352" y="3986"/>
                </a:cubicBezTo>
                <a:lnTo>
                  <a:pt x="1468" y="2102"/>
                </a:lnTo>
                <a:cubicBezTo>
                  <a:pt x="1253" y="1882"/>
                  <a:pt x="1256" y="1528"/>
                  <a:pt x="1474" y="1308"/>
                </a:cubicBezTo>
                <a:cubicBezTo>
                  <a:pt x="1585" y="1198"/>
                  <a:pt x="1730" y="1143"/>
                  <a:pt x="1875" y="1143"/>
                </a:cubicBezTo>
                <a:cubicBezTo>
                  <a:pt x="2017" y="1143"/>
                  <a:pt x="2159" y="1196"/>
                  <a:pt x="2268" y="1302"/>
                </a:cubicBezTo>
                <a:lnTo>
                  <a:pt x="2277" y="1308"/>
                </a:lnTo>
                <a:lnTo>
                  <a:pt x="4161" y="3126"/>
                </a:lnTo>
                <a:cubicBezTo>
                  <a:pt x="4271" y="3231"/>
                  <a:pt x="4412" y="3284"/>
                  <a:pt x="4554" y="3284"/>
                </a:cubicBezTo>
                <a:cubicBezTo>
                  <a:pt x="4695" y="3284"/>
                  <a:pt x="4836" y="3231"/>
                  <a:pt x="4946" y="3126"/>
                </a:cubicBezTo>
                <a:lnTo>
                  <a:pt x="6830" y="1308"/>
                </a:lnTo>
                <a:lnTo>
                  <a:pt x="6839" y="1302"/>
                </a:lnTo>
                <a:cubicBezTo>
                  <a:pt x="6948" y="1196"/>
                  <a:pt x="7090" y="1143"/>
                  <a:pt x="7232" y="1143"/>
                </a:cubicBezTo>
                <a:close/>
                <a:moveTo>
                  <a:pt x="1865" y="0"/>
                </a:moveTo>
                <a:cubicBezTo>
                  <a:pt x="1430" y="0"/>
                  <a:pt x="995" y="166"/>
                  <a:pt x="664" y="499"/>
                </a:cubicBezTo>
                <a:cubicBezTo>
                  <a:pt x="0" y="1163"/>
                  <a:pt x="3" y="2241"/>
                  <a:pt x="667" y="2902"/>
                </a:cubicBezTo>
                <a:lnTo>
                  <a:pt x="2153" y="4388"/>
                </a:lnTo>
                <a:lnTo>
                  <a:pt x="667" y="5873"/>
                </a:lnTo>
                <a:cubicBezTo>
                  <a:pt x="0" y="6535"/>
                  <a:pt x="0" y="7610"/>
                  <a:pt x="661" y="8274"/>
                </a:cubicBezTo>
                <a:cubicBezTo>
                  <a:pt x="995" y="8607"/>
                  <a:pt x="1431" y="8774"/>
                  <a:pt x="1868" y="8774"/>
                </a:cubicBezTo>
                <a:cubicBezTo>
                  <a:pt x="2301" y="8774"/>
                  <a:pt x="2734" y="8609"/>
                  <a:pt x="3065" y="8280"/>
                </a:cubicBezTo>
                <a:lnTo>
                  <a:pt x="4554" y="6846"/>
                </a:lnTo>
                <a:lnTo>
                  <a:pt x="6042" y="8280"/>
                </a:lnTo>
                <a:cubicBezTo>
                  <a:pt x="6373" y="8609"/>
                  <a:pt x="6806" y="8774"/>
                  <a:pt x="7239" y="8774"/>
                </a:cubicBezTo>
                <a:cubicBezTo>
                  <a:pt x="7675" y="8774"/>
                  <a:pt x="8111" y="8607"/>
                  <a:pt x="8443" y="8274"/>
                </a:cubicBezTo>
                <a:cubicBezTo>
                  <a:pt x="9104" y="7610"/>
                  <a:pt x="9104" y="6535"/>
                  <a:pt x="8440" y="5873"/>
                </a:cubicBezTo>
                <a:lnTo>
                  <a:pt x="6957" y="4388"/>
                </a:lnTo>
                <a:lnTo>
                  <a:pt x="8440" y="2902"/>
                </a:lnTo>
                <a:cubicBezTo>
                  <a:pt x="8760" y="2585"/>
                  <a:pt x="8938" y="2153"/>
                  <a:pt x="8938" y="1703"/>
                </a:cubicBezTo>
                <a:cubicBezTo>
                  <a:pt x="8938" y="1018"/>
                  <a:pt x="8524" y="399"/>
                  <a:pt x="7893" y="133"/>
                </a:cubicBezTo>
                <a:cubicBezTo>
                  <a:pt x="7682" y="46"/>
                  <a:pt x="7460" y="3"/>
                  <a:pt x="7239" y="3"/>
                </a:cubicBezTo>
                <a:cubicBezTo>
                  <a:pt x="6799" y="3"/>
                  <a:pt x="6366" y="174"/>
                  <a:pt x="6042" y="496"/>
                </a:cubicBezTo>
                <a:lnTo>
                  <a:pt x="4554" y="1930"/>
                </a:lnTo>
                <a:lnTo>
                  <a:pt x="3065" y="496"/>
                </a:lnTo>
                <a:cubicBezTo>
                  <a:pt x="2733" y="165"/>
                  <a:pt x="2299" y="0"/>
                  <a:pt x="1865" y="0"/>
                </a:cubicBezTo>
                <a:close/>
              </a:path>
            </a:pathLst>
          </a:cu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32" name="Google Shape;632;p43"/>
          <p:cNvSpPr/>
          <p:nvPr/>
        </p:nvSpPr>
        <p:spPr>
          <a:xfrm>
            <a:off x="4824176" y="3998197"/>
            <a:ext cx="252317" cy="245584"/>
          </a:xfrm>
          <a:custGeom>
            <a:avLst/>
            <a:gdLst/>
            <a:ahLst/>
            <a:cxnLst/>
            <a:rect l="l" t="t" r="r" b="b"/>
            <a:pathLst>
              <a:path w="9104" h="8774" extrusionOk="0">
                <a:moveTo>
                  <a:pt x="7232" y="1143"/>
                </a:moveTo>
                <a:cubicBezTo>
                  <a:pt x="7377" y="1143"/>
                  <a:pt x="7522" y="1198"/>
                  <a:pt x="7633" y="1308"/>
                </a:cubicBezTo>
                <a:cubicBezTo>
                  <a:pt x="7851" y="1528"/>
                  <a:pt x="7854" y="1882"/>
                  <a:pt x="7639" y="2102"/>
                </a:cubicBezTo>
                <a:lnTo>
                  <a:pt x="5755" y="3986"/>
                </a:lnTo>
                <a:cubicBezTo>
                  <a:pt x="5532" y="4210"/>
                  <a:pt x="5532" y="4566"/>
                  <a:pt x="5755" y="4789"/>
                </a:cubicBezTo>
                <a:lnTo>
                  <a:pt x="7639" y="6673"/>
                </a:lnTo>
                <a:cubicBezTo>
                  <a:pt x="7854" y="6894"/>
                  <a:pt x="7851" y="7247"/>
                  <a:pt x="7633" y="7468"/>
                </a:cubicBezTo>
                <a:cubicBezTo>
                  <a:pt x="7522" y="7577"/>
                  <a:pt x="7377" y="7633"/>
                  <a:pt x="7232" y="7633"/>
                </a:cubicBezTo>
                <a:cubicBezTo>
                  <a:pt x="7090" y="7633"/>
                  <a:pt x="6948" y="7580"/>
                  <a:pt x="6839" y="7474"/>
                </a:cubicBezTo>
                <a:lnTo>
                  <a:pt x="6830" y="7468"/>
                </a:lnTo>
                <a:lnTo>
                  <a:pt x="4946" y="5650"/>
                </a:lnTo>
                <a:cubicBezTo>
                  <a:pt x="4836" y="5544"/>
                  <a:pt x="4695" y="5491"/>
                  <a:pt x="4554" y="5491"/>
                </a:cubicBezTo>
                <a:cubicBezTo>
                  <a:pt x="4412" y="5491"/>
                  <a:pt x="4271" y="5544"/>
                  <a:pt x="4161" y="5650"/>
                </a:cubicBezTo>
                <a:lnTo>
                  <a:pt x="2277" y="7468"/>
                </a:lnTo>
                <a:lnTo>
                  <a:pt x="2268" y="7474"/>
                </a:lnTo>
                <a:cubicBezTo>
                  <a:pt x="2159" y="7580"/>
                  <a:pt x="2017" y="7633"/>
                  <a:pt x="1875" y="7633"/>
                </a:cubicBezTo>
                <a:cubicBezTo>
                  <a:pt x="1730" y="7633"/>
                  <a:pt x="1585" y="7577"/>
                  <a:pt x="1474" y="7468"/>
                </a:cubicBezTo>
                <a:cubicBezTo>
                  <a:pt x="1256" y="7247"/>
                  <a:pt x="1253" y="6894"/>
                  <a:pt x="1468" y="6673"/>
                </a:cubicBezTo>
                <a:lnTo>
                  <a:pt x="3352" y="4789"/>
                </a:lnTo>
                <a:cubicBezTo>
                  <a:pt x="3575" y="4566"/>
                  <a:pt x="3575" y="4210"/>
                  <a:pt x="3352" y="3986"/>
                </a:cubicBezTo>
                <a:lnTo>
                  <a:pt x="1468" y="2102"/>
                </a:lnTo>
                <a:cubicBezTo>
                  <a:pt x="1253" y="1882"/>
                  <a:pt x="1256" y="1528"/>
                  <a:pt x="1474" y="1308"/>
                </a:cubicBezTo>
                <a:cubicBezTo>
                  <a:pt x="1585" y="1198"/>
                  <a:pt x="1730" y="1143"/>
                  <a:pt x="1875" y="1143"/>
                </a:cubicBezTo>
                <a:cubicBezTo>
                  <a:pt x="2017" y="1143"/>
                  <a:pt x="2159" y="1196"/>
                  <a:pt x="2268" y="1302"/>
                </a:cubicBezTo>
                <a:lnTo>
                  <a:pt x="2277" y="1308"/>
                </a:lnTo>
                <a:lnTo>
                  <a:pt x="4161" y="3126"/>
                </a:lnTo>
                <a:cubicBezTo>
                  <a:pt x="4271" y="3231"/>
                  <a:pt x="4412" y="3284"/>
                  <a:pt x="4554" y="3284"/>
                </a:cubicBezTo>
                <a:cubicBezTo>
                  <a:pt x="4695" y="3284"/>
                  <a:pt x="4836" y="3231"/>
                  <a:pt x="4946" y="3126"/>
                </a:cubicBezTo>
                <a:lnTo>
                  <a:pt x="6830" y="1308"/>
                </a:lnTo>
                <a:lnTo>
                  <a:pt x="6839" y="1302"/>
                </a:lnTo>
                <a:cubicBezTo>
                  <a:pt x="6948" y="1196"/>
                  <a:pt x="7090" y="1143"/>
                  <a:pt x="7232" y="1143"/>
                </a:cubicBezTo>
                <a:close/>
                <a:moveTo>
                  <a:pt x="1865" y="0"/>
                </a:moveTo>
                <a:cubicBezTo>
                  <a:pt x="1430" y="0"/>
                  <a:pt x="995" y="166"/>
                  <a:pt x="664" y="499"/>
                </a:cubicBezTo>
                <a:cubicBezTo>
                  <a:pt x="0" y="1163"/>
                  <a:pt x="3" y="2241"/>
                  <a:pt x="667" y="2902"/>
                </a:cubicBezTo>
                <a:lnTo>
                  <a:pt x="2153" y="4388"/>
                </a:lnTo>
                <a:lnTo>
                  <a:pt x="667" y="5873"/>
                </a:lnTo>
                <a:cubicBezTo>
                  <a:pt x="0" y="6535"/>
                  <a:pt x="0" y="7610"/>
                  <a:pt x="661" y="8274"/>
                </a:cubicBezTo>
                <a:cubicBezTo>
                  <a:pt x="995" y="8607"/>
                  <a:pt x="1431" y="8774"/>
                  <a:pt x="1868" y="8774"/>
                </a:cubicBezTo>
                <a:cubicBezTo>
                  <a:pt x="2301" y="8774"/>
                  <a:pt x="2734" y="8609"/>
                  <a:pt x="3065" y="8280"/>
                </a:cubicBezTo>
                <a:lnTo>
                  <a:pt x="4554" y="6846"/>
                </a:lnTo>
                <a:lnTo>
                  <a:pt x="6042" y="8280"/>
                </a:lnTo>
                <a:cubicBezTo>
                  <a:pt x="6373" y="8609"/>
                  <a:pt x="6806" y="8774"/>
                  <a:pt x="7239" y="8774"/>
                </a:cubicBezTo>
                <a:cubicBezTo>
                  <a:pt x="7675" y="8774"/>
                  <a:pt x="8111" y="8607"/>
                  <a:pt x="8443" y="8274"/>
                </a:cubicBezTo>
                <a:cubicBezTo>
                  <a:pt x="9104" y="7610"/>
                  <a:pt x="9104" y="6535"/>
                  <a:pt x="8440" y="5873"/>
                </a:cubicBezTo>
                <a:lnTo>
                  <a:pt x="6957" y="4388"/>
                </a:lnTo>
                <a:lnTo>
                  <a:pt x="8440" y="2902"/>
                </a:lnTo>
                <a:cubicBezTo>
                  <a:pt x="8760" y="2585"/>
                  <a:pt x="8938" y="2153"/>
                  <a:pt x="8938" y="1703"/>
                </a:cubicBezTo>
                <a:cubicBezTo>
                  <a:pt x="8938" y="1018"/>
                  <a:pt x="8524" y="399"/>
                  <a:pt x="7893" y="133"/>
                </a:cubicBezTo>
                <a:cubicBezTo>
                  <a:pt x="7682" y="46"/>
                  <a:pt x="7460" y="3"/>
                  <a:pt x="7239" y="3"/>
                </a:cubicBezTo>
                <a:cubicBezTo>
                  <a:pt x="6799" y="3"/>
                  <a:pt x="6366" y="174"/>
                  <a:pt x="6042" y="496"/>
                </a:cubicBezTo>
                <a:lnTo>
                  <a:pt x="4554" y="1930"/>
                </a:lnTo>
                <a:lnTo>
                  <a:pt x="3065" y="496"/>
                </a:lnTo>
                <a:cubicBezTo>
                  <a:pt x="2733" y="165"/>
                  <a:pt x="2299" y="0"/>
                  <a:pt x="1865" y="0"/>
                </a:cubicBezTo>
                <a:close/>
              </a:path>
            </a:pathLst>
          </a:cu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33" name="Google Shape;633;p43"/>
          <p:cNvSpPr/>
          <p:nvPr/>
        </p:nvSpPr>
        <p:spPr>
          <a:xfrm>
            <a:off x="4824124" y="3233657"/>
            <a:ext cx="252317" cy="245584"/>
          </a:xfrm>
          <a:custGeom>
            <a:avLst/>
            <a:gdLst/>
            <a:ahLst/>
            <a:cxnLst/>
            <a:rect l="l" t="t" r="r" b="b"/>
            <a:pathLst>
              <a:path w="9104" h="8774" extrusionOk="0">
                <a:moveTo>
                  <a:pt x="7232" y="1143"/>
                </a:moveTo>
                <a:cubicBezTo>
                  <a:pt x="7377" y="1143"/>
                  <a:pt x="7522" y="1198"/>
                  <a:pt x="7633" y="1308"/>
                </a:cubicBezTo>
                <a:cubicBezTo>
                  <a:pt x="7851" y="1528"/>
                  <a:pt x="7854" y="1882"/>
                  <a:pt x="7639" y="2102"/>
                </a:cubicBezTo>
                <a:lnTo>
                  <a:pt x="5755" y="3986"/>
                </a:lnTo>
                <a:cubicBezTo>
                  <a:pt x="5532" y="4210"/>
                  <a:pt x="5532" y="4566"/>
                  <a:pt x="5755" y="4789"/>
                </a:cubicBezTo>
                <a:lnTo>
                  <a:pt x="7639" y="6673"/>
                </a:lnTo>
                <a:cubicBezTo>
                  <a:pt x="7854" y="6894"/>
                  <a:pt x="7851" y="7247"/>
                  <a:pt x="7633" y="7468"/>
                </a:cubicBezTo>
                <a:cubicBezTo>
                  <a:pt x="7522" y="7577"/>
                  <a:pt x="7377" y="7633"/>
                  <a:pt x="7232" y="7633"/>
                </a:cubicBezTo>
                <a:cubicBezTo>
                  <a:pt x="7090" y="7633"/>
                  <a:pt x="6948" y="7580"/>
                  <a:pt x="6839" y="7474"/>
                </a:cubicBezTo>
                <a:lnTo>
                  <a:pt x="6830" y="7468"/>
                </a:lnTo>
                <a:lnTo>
                  <a:pt x="4946" y="5650"/>
                </a:lnTo>
                <a:cubicBezTo>
                  <a:pt x="4836" y="5544"/>
                  <a:pt x="4695" y="5491"/>
                  <a:pt x="4554" y="5491"/>
                </a:cubicBezTo>
                <a:cubicBezTo>
                  <a:pt x="4412" y="5491"/>
                  <a:pt x="4271" y="5544"/>
                  <a:pt x="4161" y="5650"/>
                </a:cubicBezTo>
                <a:lnTo>
                  <a:pt x="2277" y="7468"/>
                </a:lnTo>
                <a:lnTo>
                  <a:pt x="2268" y="7474"/>
                </a:lnTo>
                <a:cubicBezTo>
                  <a:pt x="2159" y="7580"/>
                  <a:pt x="2017" y="7633"/>
                  <a:pt x="1875" y="7633"/>
                </a:cubicBezTo>
                <a:cubicBezTo>
                  <a:pt x="1730" y="7633"/>
                  <a:pt x="1585" y="7577"/>
                  <a:pt x="1474" y="7468"/>
                </a:cubicBezTo>
                <a:cubicBezTo>
                  <a:pt x="1256" y="7247"/>
                  <a:pt x="1253" y="6894"/>
                  <a:pt x="1468" y="6673"/>
                </a:cubicBezTo>
                <a:lnTo>
                  <a:pt x="3352" y="4789"/>
                </a:lnTo>
                <a:cubicBezTo>
                  <a:pt x="3575" y="4566"/>
                  <a:pt x="3575" y="4210"/>
                  <a:pt x="3352" y="3986"/>
                </a:cubicBezTo>
                <a:lnTo>
                  <a:pt x="1468" y="2102"/>
                </a:lnTo>
                <a:cubicBezTo>
                  <a:pt x="1253" y="1882"/>
                  <a:pt x="1256" y="1528"/>
                  <a:pt x="1474" y="1308"/>
                </a:cubicBezTo>
                <a:cubicBezTo>
                  <a:pt x="1585" y="1198"/>
                  <a:pt x="1730" y="1143"/>
                  <a:pt x="1875" y="1143"/>
                </a:cubicBezTo>
                <a:cubicBezTo>
                  <a:pt x="2017" y="1143"/>
                  <a:pt x="2159" y="1196"/>
                  <a:pt x="2268" y="1302"/>
                </a:cubicBezTo>
                <a:lnTo>
                  <a:pt x="2277" y="1308"/>
                </a:lnTo>
                <a:lnTo>
                  <a:pt x="4161" y="3126"/>
                </a:lnTo>
                <a:cubicBezTo>
                  <a:pt x="4271" y="3231"/>
                  <a:pt x="4412" y="3284"/>
                  <a:pt x="4554" y="3284"/>
                </a:cubicBezTo>
                <a:cubicBezTo>
                  <a:pt x="4695" y="3284"/>
                  <a:pt x="4836" y="3231"/>
                  <a:pt x="4946" y="3126"/>
                </a:cubicBezTo>
                <a:lnTo>
                  <a:pt x="6830" y="1308"/>
                </a:lnTo>
                <a:lnTo>
                  <a:pt x="6839" y="1302"/>
                </a:lnTo>
                <a:cubicBezTo>
                  <a:pt x="6948" y="1196"/>
                  <a:pt x="7090" y="1143"/>
                  <a:pt x="7232" y="1143"/>
                </a:cubicBezTo>
                <a:close/>
                <a:moveTo>
                  <a:pt x="1865" y="0"/>
                </a:moveTo>
                <a:cubicBezTo>
                  <a:pt x="1430" y="0"/>
                  <a:pt x="995" y="166"/>
                  <a:pt x="664" y="499"/>
                </a:cubicBezTo>
                <a:cubicBezTo>
                  <a:pt x="0" y="1163"/>
                  <a:pt x="3" y="2241"/>
                  <a:pt x="667" y="2902"/>
                </a:cubicBezTo>
                <a:lnTo>
                  <a:pt x="2153" y="4388"/>
                </a:lnTo>
                <a:lnTo>
                  <a:pt x="667" y="5873"/>
                </a:lnTo>
                <a:cubicBezTo>
                  <a:pt x="0" y="6535"/>
                  <a:pt x="0" y="7610"/>
                  <a:pt x="661" y="8274"/>
                </a:cubicBezTo>
                <a:cubicBezTo>
                  <a:pt x="995" y="8607"/>
                  <a:pt x="1431" y="8774"/>
                  <a:pt x="1868" y="8774"/>
                </a:cubicBezTo>
                <a:cubicBezTo>
                  <a:pt x="2301" y="8774"/>
                  <a:pt x="2734" y="8609"/>
                  <a:pt x="3065" y="8280"/>
                </a:cubicBezTo>
                <a:lnTo>
                  <a:pt x="4554" y="6846"/>
                </a:lnTo>
                <a:lnTo>
                  <a:pt x="6042" y="8280"/>
                </a:lnTo>
                <a:cubicBezTo>
                  <a:pt x="6373" y="8609"/>
                  <a:pt x="6806" y="8774"/>
                  <a:pt x="7239" y="8774"/>
                </a:cubicBezTo>
                <a:cubicBezTo>
                  <a:pt x="7675" y="8774"/>
                  <a:pt x="8111" y="8607"/>
                  <a:pt x="8443" y="8274"/>
                </a:cubicBezTo>
                <a:cubicBezTo>
                  <a:pt x="9104" y="7610"/>
                  <a:pt x="9104" y="6535"/>
                  <a:pt x="8440" y="5873"/>
                </a:cubicBezTo>
                <a:lnTo>
                  <a:pt x="6957" y="4388"/>
                </a:lnTo>
                <a:lnTo>
                  <a:pt x="8440" y="2902"/>
                </a:lnTo>
                <a:cubicBezTo>
                  <a:pt x="8760" y="2585"/>
                  <a:pt x="8938" y="2153"/>
                  <a:pt x="8938" y="1703"/>
                </a:cubicBezTo>
                <a:cubicBezTo>
                  <a:pt x="8938" y="1018"/>
                  <a:pt x="8524" y="399"/>
                  <a:pt x="7893" y="133"/>
                </a:cubicBezTo>
                <a:cubicBezTo>
                  <a:pt x="7682" y="46"/>
                  <a:pt x="7460" y="3"/>
                  <a:pt x="7239" y="3"/>
                </a:cubicBezTo>
                <a:cubicBezTo>
                  <a:pt x="6799" y="3"/>
                  <a:pt x="6366" y="174"/>
                  <a:pt x="6042" y="496"/>
                </a:cubicBezTo>
                <a:lnTo>
                  <a:pt x="4554" y="1930"/>
                </a:lnTo>
                <a:lnTo>
                  <a:pt x="3065" y="496"/>
                </a:lnTo>
                <a:cubicBezTo>
                  <a:pt x="2733" y="165"/>
                  <a:pt x="2299" y="0"/>
                  <a:pt x="1865" y="0"/>
                </a:cubicBezTo>
                <a:close/>
              </a:path>
            </a:pathLst>
          </a:cu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34" name="Google Shape;634;p43"/>
          <p:cNvSpPr/>
          <p:nvPr/>
        </p:nvSpPr>
        <p:spPr>
          <a:xfrm>
            <a:off x="6714348" y="3998229"/>
            <a:ext cx="310534" cy="228881"/>
          </a:xfrm>
          <a:custGeom>
            <a:avLst/>
            <a:gdLst/>
            <a:ahLst/>
            <a:cxnLst/>
            <a:rect l="l" t="t" r="r" b="b"/>
            <a:pathLst>
              <a:path w="10014" h="7309" extrusionOk="0">
                <a:moveTo>
                  <a:pt x="8149" y="1134"/>
                </a:moveTo>
                <a:cubicBezTo>
                  <a:pt x="8294" y="1134"/>
                  <a:pt x="8439" y="1189"/>
                  <a:pt x="8549" y="1300"/>
                </a:cubicBezTo>
                <a:cubicBezTo>
                  <a:pt x="8769" y="1520"/>
                  <a:pt x="8769" y="1879"/>
                  <a:pt x="8549" y="2100"/>
                </a:cubicBezTo>
                <a:lnTo>
                  <a:pt x="4639" y="6007"/>
                </a:lnTo>
                <a:cubicBezTo>
                  <a:pt x="4527" y="6120"/>
                  <a:pt x="4377" y="6177"/>
                  <a:pt x="4227" y="6177"/>
                </a:cubicBezTo>
                <a:cubicBezTo>
                  <a:pt x="4081" y="6177"/>
                  <a:pt x="3937" y="6123"/>
                  <a:pt x="3830" y="6016"/>
                </a:cubicBezTo>
                <a:lnTo>
                  <a:pt x="1547" y="3748"/>
                </a:lnTo>
                <a:cubicBezTo>
                  <a:pt x="1296" y="3534"/>
                  <a:pt x="1281" y="3151"/>
                  <a:pt x="1514" y="2918"/>
                </a:cubicBezTo>
                <a:cubicBezTo>
                  <a:pt x="1626" y="2806"/>
                  <a:pt x="1771" y="2750"/>
                  <a:pt x="1916" y="2750"/>
                </a:cubicBezTo>
                <a:cubicBezTo>
                  <a:pt x="2074" y="2750"/>
                  <a:pt x="2232" y="2817"/>
                  <a:pt x="2344" y="2948"/>
                </a:cubicBezTo>
                <a:lnTo>
                  <a:pt x="3784" y="4388"/>
                </a:lnTo>
                <a:cubicBezTo>
                  <a:pt x="3793" y="4401"/>
                  <a:pt x="3805" y="4410"/>
                  <a:pt x="3817" y="4419"/>
                </a:cubicBezTo>
                <a:cubicBezTo>
                  <a:pt x="3817" y="4422"/>
                  <a:pt x="3820" y="4422"/>
                  <a:pt x="3823" y="4425"/>
                </a:cubicBezTo>
                <a:cubicBezTo>
                  <a:pt x="3934" y="4535"/>
                  <a:pt x="4078" y="4590"/>
                  <a:pt x="4222" y="4590"/>
                </a:cubicBezTo>
                <a:cubicBezTo>
                  <a:pt x="4367" y="4590"/>
                  <a:pt x="4512" y="4535"/>
                  <a:pt x="4624" y="4425"/>
                </a:cubicBezTo>
                <a:lnTo>
                  <a:pt x="7749" y="1300"/>
                </a:lnTo>
                <a:cubicBezTo>
                  <a:pt x="7859" y="1189"/>
                  <a:pt x="8004" y="1134"/>
                  <a:pt x="8149" y="1134"/>
                </a:cubicBezTo>
                <a:close/>
                <a:moveTo>
                  <a:pt x="8146" y="1"/>
                </a:moveTo>
                <a:cubicBezTo>
                  <a:pt x="7712" y="1"/>
                  <a:pt x="7279" y="166"/>
                  <a:pt x="6949" y="496"/>
                </a:cubicBezTo>
                <a:lnTo>
                  <a:pt x="6946" y="496"/>
                </a:lnTo>
                <a:lnTo>
                  <a:pt x="4219" y="3223"/>
                </a:lnTo>
                <a:lnTo>
                  <a:pt x="3144" y="2148"/>
                </a:lnTo>
                <a:cubicBezTo>
                  <a:pt x="2808" y="1779"/>
                  <a:pt x="2348" y="1594"/>
                  <a:pt x="1887" y="1594"/>
                </a:cubicBezTo>
                <a:cubicBezTo>
                  <a:pt x="1453" y="1594"/>
                  <a:pt x="1019" y="1758"/>
                  <a:pt x="686" y="2091"/>
                </a:cubicBezTo>
                <a:cubicBezTo>
                  <a:pt x="1" y="2776"/>
                  <a:pt x="28" y="3896"/>
                  <a:pt x="747" y="4549"/>
                </a:cubicBezTo>
                <a:lnTo>
                  <a:pt x="3029" y="6819"/>
                </a:lnTo>
                <a:cubicBezTo>
                  <a:pt x="3344" y="7131"/>
                  <a:pt x="3768" y="7308"/>
                  <a:pt x="4214" y="7308"/>
                </a:cubicBezTo>
                <a:cubicBezTo>
                  <a:pt x="4218" y="7308"/>
                  <a:pt x="4221" y="7308"/>
                  <a:pt x="4225" y="7308"/>
                </a:cubicBezTo>
                <a:cubicBezTo>
                  <a:pt x="4678" y="7308"/>
                  <a:pt x="5116" y="7127"/>
                  <a:pt x="5439" y="6807"/>
                </a:cubicBezTo>
                <a:lnTo>
                  <a:pt x="9349" y="2900"/>
                </a:lnTo>
                <a:cubicBezTo>
                  <a:pt x="10013" y="2236"/>
                  <a:pt x="10013" y="1161"/>
                  <a:pt x="9349" y="499"/>
                </a:cubicBezTo>
                <a:cubicBezTo>
                  <a:pt x="9017" y="167"/>
                  <a:pt x="8581" y="1"/>
                  <a:pt x="8146" y="1"/>
                </a:cubicBezTo>
                <a:close/>
              </a:path>
            </a:pathLst>
          </a:cu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37323" y="3145155"/>
            <a:ext cx="540385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solidFill>
                  <a:schemeClr val="accent6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🛴</a:t>
            </a:r>
            <a:endParaRPr lang="en-GB" altLang="en-US" sz="2800" b="1">
              <a:solidFill>
                <a:schemeClr val="accent6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522" name="Google Shape;522;p37"/>
          <p:cNvSpPr txBox="1"/>
          <p:nvPr/>
        </p:nvSpPr>
        <p:spPr>
          <a:xfrm>
            <a:off x="1437640" y="172085"/>
            <a:ext cx="6466205" cy="12185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t>COMPETIT</a:t>
            </a:r>
            <a:r>
              <a:rPr lang="en-US"/>
              <a:t>IVE ANALYSIS</a:t>
            </a:r>
            <a:endParaRPr lang="en-US"/>
          </a:p>
        </p:txBody>
      </p:sp>
      <p:sp>
        <p:nvSpPr>
          <p:cNvPr id="7" name="文本框 6"/>
          <p:cNvSpPr txBox="1"/>
          <p:nvPr/>
        </p:nvSpPr>
        <p:spPr>
          <a:xfrm>
            <a:off x="1509395" y="3904615"/>
            <a:ext cx="456565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</a:extLst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chemeClr val="accent5"/>
                </a:solidFill>
              </a:rPr>
              <a:t>P</a:t>
            </a:r>
            <a:endParaRPr lang="en-US" altLang="zh-CN" sz="2400" b="1">
              <a:solidFill>
                <a:schemeClr val="accent5"/>
              </a:solidFill>
            </a:endParaRPr>
          </a:p>
        </p:txBody>
      </p:sp>
      <p:sp>
        <p:nvSpPr>
          <p:cNvPr id="809" name="Google Shape;809;p49"/>
          <p:cNvSpPr txBox="1"/>
          <p:nvPr/>
        </p:nvSpPr>
        <p:spPr>
          <a:xfrm>
            <a:off x="1437640" y="1325245"/>
            <a:ext cx="1106805" cy="712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 b="1">
                <a:solidFill>
                  <a:srgbClr val="F6B26B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App</a:t>
            </a:r>
            <a:endParaRPr lang="en-US" altLang="en-GB" sz="1800" b="1">
              <a:solidFill>
                <a:srgbClr val="F6B26B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5" name="Google Shape;809;p49"/>
          <p:cNvSpPr txBox="1"/>
          <p:nvPr/>
        </p:nvSpPr>
        <p:spPr>
          <a:xfrm>
            <a:off x="643890" y="1663065"/>
            <a:ext cx="1334135" cy="712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800" b="1">
                <a:solidFill>
                  <a:schemeClr val="accent6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Function</a:t>
            </a:r>
            <a:endParaRPr lang="en-US" altLang="en-GB" sz="1800" b="1">
              <a:solidFill>
                <a:schemeClr val="accent6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094740" y="1517650"/>
            <a:ext cx="1285875" cy="692785"/>
          </a:xfrm>
          <a:prstGeom prst="line">
            <a:avLst/>
          </a:prstGeom>
          <a:ln w="28575" cmpd="thickThin">
            <a:solidFill>
              <a:srgbClr val="D9D2E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603;p43"/>
          <p:cNvSpPr txBox="1"/>
          <p:nvPr/>
        </p:nvSpPr>
        <p:spPr>
          <a:xfrm>
            <a:off x="3158490" y="3989705"/>
            <a:ext cx="1023620" cy="290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rPr>
              <a:t>(in HK)</a:t>
            </a:r>
            <a:endParaRPr lang="en-US" sz="1600">
              <a:solidFill>
                <a:srgbClr val="20124D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56"/>
          <p:cNvSpPr txBox="1"/>
          <p:nvPr>
            <p:ph type="title"/>
          </p:nvPr>
        </p:nvSpPr>
        <p:spPr>
          <a:xfrm>
            <a:off x="4997450" y="1162685"/>
            <a:ext cx="3698240" cy="21266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800"/>
              <a:t>Prototype Showing in Tableau</a:t>
            </a:r>
            <a:endParaRPr lang="en-US" altLang="en-GB" sz="2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59"/>
          <p:cNvSpPr txBox="1"/>
          <p:nvPr>
            <p:ph type="ctrTitle"/>
          </p:nvPr>
        </p:nvSpPr>
        <p:spPr>
          <a:xfrm>
            <a:off x="516255" y="952500"/>
            <a:ext cx="3582035" cy="19881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</a:t>
            </a:r>
            <a:endParaRPr lang="en-GB"/>
          </a:p>
        </p:txBody>
      </p:sp>
      <p:grpSp>
        <p:nvGrpSpPr>
          <p:cNvPr id="1159" name="Google Shape;1159;p59"/>
          <p:cNvGrpSpPr/>
          <p:nvPr/>
        </p:nvGrpSpPr>
        <p:grpSpPr>
          <a:xfrm>
            <a:off x="4036930" y="1097426"/>
            <a:ext cx="4890405" cy="3357660"/>
            <a:chOff x="4166470" y="772941"/>
            <a:chExt cx="4890405" cy="3357660"/>
          </a:xfrm>
        </p:grpSpPr>
        <p:sp>
          <p:nvSpPr>
            <p:cNvPr id="1160" name="Google Shape;1160;p59"/>
            <p:cNvSpPr/>
            <p:nvPr/>
          </p:nvSpPr>
          <p:spPr>
            <a:xfrm flipH="1">
              <a:off x="6647861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1" name="Google Shape;1161;p59"/>
            <p:cNvSpPr/>
            <p:nvPr/>
          </p:nvSpPr>
          <p:spPr>
            <a:xfrm flipH="1">
              <a:off x="8711459" y="3150266"/>
              <a:ext cx="53972" cy="52295"/>
            </a:xfrm>
            <a:custGeom>
              <a:avLst/>
              <a:gdLst/>
              <a:ahLst/>
              <a:cxnLst/>
              <a:rect l="l" t="t" r="r" b="b"/>
              <a:pathLst>
                <a:path w="3122" h="3025" extrusionOk="0">
                  <a:moveTo>
                    <a:pt x="773" y="0"/>
                  </a:moveTo>
                  <a:cubicBezTo>
                    <a:pt x="355" y="0"/>
                    <a:pt x="1" y="322"/>
                    <a:pt x="1" y="772"/>
                  </a:cubicBezTo>
                  <a:lnTo>
                    <a:pt x="1" y="2253"/>
                  </a:lnTo>
                  <a:cubicBezTo>
                    <a:pt x="1" y="2671"/>
                    <a:pt x="355" y="3025"/>
                    <a:pt x="773" y="3025"/>
                  </a:cubicBezTo>
                  <a:lnTo>
                    <a:pt x="2382" y="3025"/>
                  </a:lnTo>
                  <a:cubicBezTo>
                    <a:pt x="2800" y="3025"/>
                    <a:pt x="3122" y="2671"/>
                    <a:pt x="3122" y="2253"/>
                  </a:cubicBezTo>
                  <a:lnTo>
                    <a:pt x="3122" y="772"/>
                  </a:lnTo>
                  <a:cubicBezTo>
                    <a:pt x="3122" y="322"/>
                    <a:pt x="2800" y="0"/>
                    <a:pt x="2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2" name="Google Shape;1162;p59"/>
            <p:cNvSpPr/>
            <p:nvPr/>
          </p:nvSpPr>
          <p:spPr>
            <a:xfrm flipH="1">
              <a:off x="7111171" y="772941"/>
              <a:ext cx="1294367" cy="2528643"/>
            </a:xfrm>
            <a:custGeom>
              <a:avLst/>
              <a:gdLst/>
              <a:ahLst/>
              <a:cxnLst/>
              <a:rect l="l" t="t" r="r" b="b"/>
              <a:pathLst>
                <a:path w="74873" h="146270" extrusionOk="0">
                  <a:moveTo>
                    <a:pt x="7851" y="0"/>
                  </a:moveTo>
                  <a:cubicBezTo>
                    <a:pt x="3508" y="0"/>
                    <a:pt x="0" y="3507"/>
                    <a:pt x="0" y="7851"/>
                  </a:cubicBezTo>
                  <a:lnTo>
                    <a:pt x="0" y="138418"/>
                  </a:lnTo>
                  <a:cubicBezTo>
                    <a:pt x="0" y="142762"/>
                    <a:pt x="3508" y="146269"/>
                    <a:pt x="7851" y="146269"/>
                  </a:cubicBezTo>
                  <a:lnTo>
                    <a:pt x="66990" y="146269"/>
                  </a:lnTo>
                  <a:cubicBezTo>
                    <a:pt x="71366" y="146269"/>
                    <a:pt x="74873" y="142762"/>
                    <a:pt x="74873" y="138418"/>
                  </a:cubicBezTo>
                  <a:lnTo>
                    <a:pt x="74873" y="7851"/>
                  </a:lnTo>
                  <a:cubicBezTo>
                    <a:pt x="74873" y="3507"/>
                    <a:pt x="71366" y="0"/>
                    <a:pt x="66990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3" name="Google Shape;1163;p59"/>
            <p:cNvSpPr/>
            <p:nvPr/>
          </p:nvSpPr>
          <p:spPr>
            <a:xfrm flipH="1">
              <a:off x="6918712" y="772941"/>
              <a:ext cx="1331639" cy="2528643"/>
            </a:xfrm>
            <a:custGeom>
              <a:avLst/>
              <a:gdLst/>
              <a:ahLst/>
              <a:cxnLst/>
              <a:rect l="l" t="t" r="r" b="b"/>
              <a:pathLst>
                <a:path w="77029" h="146270" extrusionOk="0">
                  <a:moveTo>
                    <a:pt x="7851" y="0"/>
                  </a:moveTo>
                  <a:cubicBezTo>
                    <a:pt x="3508" y="0"/>
                    <a:pt x="0" y="3507"/>
                    <a:pt x="0" y="7851"/>
                  </a:cubicBezTo>
                  <a:lnTo>
                    <a:pt x="0" y="138418"/>
                  </a:lnTo>
                  <a:cubicBezTo>
                    <a:pt x="0" y="142762"/>
                    <a:pt x="3508" y="146269"/>
                    <a:pt x="7851" y="146269"/>
                  </a:cubicBezTo>
                  <a:lnTo>
                    <a:pt x="69145" y="146269"/>
                  </a:lnTo>
                  <a:cubicBezTo>
                    <a:pt x="73521" y="146269"/>
                    <a:pt x="77028" y="142762"/>
                    <a:pt x="77028" y="138418"/>
                  </a:cubicBezTo>
                  <a:lnTo>
                    <a:pt x="77028" y="7851"/>
                  </a:lnTo>
                  <a:cubicBezTo>
                    <a:pt x="77028" y="3507"/>
                    <a:pt x="73521" y="0"/>
                    <a:pt x="69145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4" name="Google Shape;1164;p59"/>
            <p:cNvSpPr/>
            <p:nvPr/>
          </p:nvSpPr>
          <p:spPr>
            <a:xfrm flipH="1">
              <a:off x="8211313" y="3448955"/>
              <a:ext cx="517558" cy="670043"/>
            </a:xfrm>
            <a:custGeom>
              <a:avLst/>
              <a:gdLst/>
              <a:ahLst/>
              <a:cxnLst/>
              <a:rect l="l" t="t" r="r" b="b"/>
              <a:pathLst>
                <a:path w="27961" h="36199" extrusionOk="0">
                  <a:moveTo>
                    <a:pt x="13997" y="1"/>
                  </a:moveTo>
                  <a:cubicBezTo>
                    <a:pt x="6242" y="1"/>
                    <a:pt x="0" y="8109"/>
                    <a:pt x="0" y="18083"/>
                  </a:cubicBezTo>
                  <a:cubicBezTo>
                    <a:pt x="0" y="28090"/>
                    <a:pt x="6242" y="36198"/>
                    <a:pt x="13997" y="36198"/>
                  </a:cubicBezTo>
                  <a:cubicBezTo>
                    <a:pt x="21719" y="36198"/>
                    <a:pt x="27961" y="28090"/>
                    <a:pt x="27961" y="18083"/>
                  </a:cubicBezTo>
                  <a:cubicBezTo>
                    <a:pt x="27961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5" name="Google Shape;1165;p59"/>
            <p:cNvSpPr/>
            <p:nvPr/>
          </p:nvSpPr>
          <p:spPr>
            <a:xfrm flipH="1">
              <a:off x="8380422" y="3460558"/>
              <a:ext cx="518150" cy="670043"/>
            </a:xfrm>
            <a:custGeom>
              <a:avLst/>
              <a:gdLst/>
              <a:ahLst/>
              <a:cxnLst/>
              <a:rect l="l" t="t" r="r" b="b"/>
              <a:pathLst>
                <a:path w="27993" h="36199" extrusionOk="0">
                  <a:moveTo>
                    <a:pt x="13997" y="1"/>
                  </a:moveTo>
                  <a:cubicBezTo>
                    <a:pt x="6274" y="1"/>
                    <a:pt x="0" y="8109"/>
                    <a:pt x="0" y="18083"/>
                  </a:cubicBezTo>
                  <a:cubicBezTo>
                    <a:pt x="0" y="28090"/>
                    <a:pt x="6274" y="36198"/>
                    <a:pt x="13997" y="36198"/>
                  </a:cubicBezTo>
                  <a:cubicBezTo>
                    <a:pt x="21719" y="36198"/>
                    <a:pt x="27993" y="28090"/>
                    <a:pt x="27993" y="18083"/>
                  </a:cubicBezTo>
                  <a:cubicBezTo>
                    <a:pt x="27993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6" name="Google Shape;1166;p59"/>
            <p:cNvSpPr/>
            <p:nvPr/>
          </p:nvSpPr>
          <p:spPr>
            <a:xfrm flipH="1">
              <a:off x="8537782" y="3626095"/>
              <a:ext cx="250163" cy="338900"/>
            </a:xfrm>
            <a:custGeom>
              <a:avLst/>
              <a:gdLst/>
              <a:ahLst/>
              <a:cxnLst/>
              <a:rect l="l" t="t" r="r" b="b"/>
              <a:pathLst>
                <a:path w="13515" h="18309" extrusionOk="0">
                  <a:moveTo>
                    <a:pt x="6757" y="0"/>
                  </a:moveTo>
                  <a:cubicBezTo>
                    <a:pt x="3025" y="0"/>
                    <a:pt x="0" y="4087"/>
                    <a:pt x="0" y="9170"/>
                  </a:cubicBezTo>
                  <a:cubicBezTo>
                    <a:pt x="0" y="14222"/>
                    <a:pt x="3025" y="18308"/>
                    <a:pt x="6757" y="18308"/>
                  </a:cubicBezTo>
                  <a:cubicBezTo>
                    <a:pt x="10490" y="18308"/>
                    <a:pt x="13514" y="14222"/>
                    <a:pt x="13514" y="9170"/>
                  </a:cubicBezTo>
                  <a:cubicBezTo>
                    <a:pt x="13514" y="4087"/>
                    <a:pt x="10490" y="0"/>
                    <a:pt x="6757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7" name="Google Shape;1167;p59"/>
            <p:cNvSpPr/>
            <p:nvPr/>
          </p:nvSpPr>
          <p:spPr>
            <a:xfrm flipH="1">
              <a:off x="6973221" y="826324"/>
              <a:ext cx="1223177" cy="2415185"/>
            </a:xfrm>
            <a:custGeom>
              <a:avLst/>
              <a:gdLst/>
              <a:ahLst/>
              <a:cxnLst/>
              <a:rect l="l" t="t" r="r" b="b"/>
              <a:pathLst>
                <a:path w="70755" h="139707" extrusionOk="0">
                  <a:moveTo>
                    <a:pt x="7433" y="1"/>
                  </a:moveTo>
                  <a:cubicBezTo>
                    <a:pt x="3314" y="1"/>
                    <a:pt x="0" y="3315"/>
                    <a:pt x="0" y="7433"/>
                  </a:cubicBezTo>
                  <a:lnTo>
                    <a:pt x="0" y="132274"/>
                  </a:lnTo>
                  <a:cubicBezTo>
                    <a:pt x="0" y="136392"/>
                    <a:pt x="3314" y="139706"/>
                    <a:pt x="7433" y="139706"/>
                  </a:cubicBezTo>
                  <a:lnTo>
                    <a:pt x="63322" y="139706"/>
                  </a:lnTo>
                  <a:cubicBezTo>
                    <a:pt x="67440" y="139706"/>
                    <a:pt x="70754" y="136392"/>
                    <a:pt x="70754" y="132274"/>
                  </a:cubicBezTo>
                  <a:lnTo>
                    <a:pt x="70754" y="7433"/>
                  </a:lnTo>
                  <a:cubicBezTo>
                    <a:pt x="70754" y="3315"/>
                    <a:pt x="67440" y="1"/>
                    <a:pt x="633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8" name="Google Shape;1168;p59"/>
            <p:cNvSpPr/>
            <p:nvPr/>
          </p:nvSpPr>
          <p:spPr>
            <a:xfrm flipH="1">
              <a:off x="7259127" y="799633"/>
              <a:ext cx="619670" cy="92350"/>
            </a:xfrm>
            <a:custGeom>
              <a:avLst/>
              <a:gdLst/>
              <a:ahLst/>
              <a:cxnLst/>
              <a:rect l="l" t="t" r="r" b="b"/>
              <a:pathLst>
                <a:path w="35845" h="5342" extrusionOk="0">
                  <a:moveTo>
                    <a:pt x="1" y="0"/>
                  </a:moveTo>
                  <a:lnTo>
                    <a:pt x="2768" y="3894"/>
                  </a:lnTo>
                  <a:cubicBezTo>
                    <a:pt x="3411" y="4795"/>
                    <a:pt x="4441" y="5342"/>
                    <a:pt x="5567" y="5342"/>
                  </a:cubicBezTo>
                  <a:lnTo>
                    <a:pt x="30632" y="5342"/>
                  </a:lnTo>
                  <a:cubicBezTo>
                    <a:pt x="31790" y="5342"/>
                    <a:pt x="32884" y="4730"/>
                    <a:pt x="33527" y="3733"/>
                  </a:cubicBezTo>
                  <a:lnTo>
                    <a:pt x="35844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9" name="Google Shape;1169;p59"/>
            <p:cNvSpPr/>
            <p:nvPr/>
          </p:nvSpPr>
          <p:spPr>
            <a:xfrm flipH="1">
              <a:off x="7283007" y="2270955"/>
              <a:ext cx="608259" cy="107563"/>
            </a:xfrm>
            <a:custGeom>
              <a:avLst/>
              <a:gdLst/>
              <a:ahLst/>
              <a:cxnLst/>
              <a:rect l="l" t="t" r="r" b="b"/>
              <a:pathLst>
                <a:path w="23296" h="4120" extrusionOk="0">
                  <a:moveTo>
                    <a:pt x="11648" y="1"/>
                  </a:moveTo>
                  <a:cubicBezTo>
                    <a:pt x="5213" y="1"/>
                    <a:pt x="1" y="902"/>
                    <a:pt x="1" y="2060"/>
                  </a:cubicBezTo>
                  <a:cubicBezTo>
                    <a:pt x="1" y="3186"/>
                    <a:pt x="5213" y="4119"/>
                    <a:pt x="11648" y="4119"/>
                  </a:cubicBezTo>
                  <a:cubicBezTo>
                    <a:pt x="18084" y="4119"/>
                    <a:pt x="23296" y="3186"/>
                    <a:pt x="23296" y="2060"/>
                  </a:cubicBezTo>
                  <a:cubicBezTo>
                    <a:pt x="23296" y="902"/>
                    <a:pt x="18084" y="1"/>
                    <a:pt x="1164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0" name="Google Shape;1170;p59"/>
            <p:cNvSpPr/>
            <p:nvPr/>
          </p:nvSpPr>
          <p:spPr>
            <a:xfrm flipH="1">
              <a:off x="7221807" y="1285500"/>
              <a:ext cx="725420" cy="1055201"/>
            </a:xfrm>
            <a:custGeom>
              <a:avLst/>
              <a:gdLst/>
              <a:ahLst/>
              <a:cxnLst/>
              <a:rect l="l" t="t" r="r" b="b"/>
              <a:pathLst>
                <a:path w="23612" h="34349" extrusionOk="0">
                  <a:moveTo>
                    <a:pt x="13053" y="5891"/>
                  </a:moveTo>
                  <a:cubicBezTo>
                    <a:pt x="15804" y="5891"/>
                    <a:pt x="18437" y="8029"/>
                    <a:pt x="18437" y="11271"/>
                  </a:cubicBezTo>
                  <a:cubicBezTo>
                    <a:pt x="18437" y="14231"/>
                    <a:pt x="16056" y="16612"/>
                    <a:pt x="13096" y="16612"/>
                  </a:cubicBezTo>
                  <a:cubicBezTo>
                    <a:pt x="8302" y="16612"/>
                    <a:pt x="5921" y="10853"/>
                    <a:pt x="9300" y="7474"/>
                  </a:cubicBezTo>
                  <a:cubicBezTo>
                    <a:pt x="10393" y="6381"/>
                    <a:pt x="11737" y="5891"/>
                    <a:pt x="13053" y="5891"/>
                  </a:cubicBezTo>
                  <a:close/>
                  <a:moveTo>
                    <a:pt x="12672" y="1"/>
                  </a:moveTo>
                  <a:cubicBezTo>
                    <a:pt x="12039" y="1"/>
                    <a:pt x="11396" y="56"/>
                    <a:pt x="10748" y="171"/>
                  </a:cubicBezTo>
                  <a:cubicBezTo>
                    <a:pt x="3991" y="1361"/>
                    <a:pt x="1" y="8375"/>
                    <a:pt x="2414" y="14778"/>
                  </a:cubicBezTo>
                  <a:lnTo>
                    <a:pt x="2511" y="15004"/>
                  </a:lnTo>
                  <a:cubicBezTo>
                    <a:pt x="2607" y="15325"/>
                    <a:pt x="2768" y="15615"/>
                    <a:pt x="2929" y="15937"/>
                  </a:cubicBezTo>
                  <a:lnTo>
                    <a:pt x="11134" y="33408"/>
                  </a:lnTo>
                  <a:cubicBezTo>
                    <a:pt x="11439" y="34035"/>
                    <a:pt x="12051" y="34349"/>
                    <a:pt x="12658" y="34349"/>
                  </a:cubicBezTo>
                  <a:cubicBezTo>
                    <a:pt x="13265" y="34349"/>
                    <a:pt x="13869" y="34035"/>
                    <a:pt x="14158" y="33408"/>
                  </a:cubicBezTo>
                  <a:lnTo>
                    <a:pt x="22395" y="15872"/>
                  </a:lnTo>
                  <a:cubicBezTo>
                    <a:pt x="22524" y="15583"/>
                    <a:pt x="22685" y="15325"/>
                    <a:pt x="22813" y="15004"/>
                  </a:cubicBezTo>
                  <a:lnTo>
                    <a:pt x="22910" y="14778"/>
                  </a:lnTo>
                  <a:lnTo>
                    <a:pt x="22878" y="14778"/>
                  </a:lnTo>
                  <a:cubicBezTo>
                    <a:pt x="23328" y="13588"/>
                    <a:pt x="23553" y="12301"/>
                    <a:pt x="23553" y="11046"/>
                  </a:cubicBezTo>
                  <a:cubicBezTo>
                    <a:pt x="23611" y="4853"/>
                    <a:pt x="18600" y="1"/>
                    <a:pt x="12672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1" name="Google Shape;1171;p59"/>
            <p:cNvSpPr/>
            <p:nvPr/>
          </p:nvSpPr>
          <p:spPr>
            <a:xfrm flipH="1">
              <a:off x="5733421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2" name="Google Shape;1172;p59"/>
            <p:cNvSpPr/>
            <p:nvPr/>
          </p:nvSpPr>
          <p:spPr>
            <a:xfrm flipH="1">
              <a:off x="7311982" y="3488439"/>
              <a:ext cx="619670" cy="625790"/>
            </a:xfrm>
            <a:custGeom>
              <a:avLst/>
              <a:gdLst/>
              <a:ahLst/>
              <a:cxnLst/>
              <a:rect l="l" t="t" r="r" b="b"/>
              <a:pathLst>
                <a:path w="35845" h="36199" extrusionOk="0">
                  <a:moveTo>
                    <a:pt x="13997" y="1"/>
                  </a:moveTo>
                  <a:cubicBezTo>
                    <a:pt x="6275" y="1"/>
                    <a:pt x="1" y="8109"/>
                    <a:pt x="1" y="18083"/>
                  </a:cubicBezTo>
                  <a:cubicBezTo>
                    <a:pt x="1" y="28090"/>
                    <a:pt x="6275" y="36198"/>
                    <a:pt x="13997" y="36198"/>
                  </a:cubicBezTo>
                  <a:lnTo>
                    <a:pt x="21880" y="36198"/>
                  </a:lnTo>
                  <a:cubicBezTo>
                    <a:pt x="29602" y="36198"/>
                    <a:pt x="35844" y="28090"/>
                    <a:pt x="35844" y="18083"/>
                  </a:cubicBezTo>
                  <a:cubicBezTo>
                    <a:pt x="35844" y="8109"/>
                    <a:pt x="29602" y="1"/>
                    <a:pt x="218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3" name="Google Shape;1173;p59"/>
            <p:cNvSpPr/>
            <p:nvPr/>
          </p:nvSpPr>
          <p:spPr>
            <a:xfrm flipH="1">
              <a:off x="6635068" y="3372753"/>
              <a:ext cx="663045" cy="527321"/>
            </a:xfrm>
            <a:custGeom>
              <a:avLst/>
              <a:gdLst/>
              <a:ahLst/>
              <a:cxnLst/>
              <a:rect l="l" t="t" r="r" b="b"/>
              <a:pathLst>
                <a:path w="38354" h="30503" extrusionOk="0">
                  <a:moveTo>
                    <a:pt x="9267" y="0"/>
                  </a:moveTo>
                  <a:lnTo>
                    <a:pt x="1" y="4698"/>
                  </a:lnTo>
                  <a:lnTo>
                    <a:pt x="1" y="30503"/>
                  </a:lnTo>
                  <a:lnTo>
                    <a:pt x="38354" y="30503"/>
                  </a:lnTo>
                  <a:lnTo>
                    <a:pt x="37260" y="3411"/>
                  </a:lnTo>
                  <a:lnTo>
                    <a:pt x="92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4" name="Google Shape;1174;p59"/>
            <p:cNvSpPr/>
            <p:nvPr/>
          </p:nvSpPr>
          <p:spPr>
            <a:xfrm flipH="1">
              <a:off x="6654536" y="3488439"/>
              <a:ext cx="483376" cy="625790"/>
            </a:xfrm>
            <a:custGeom>
              <a:avLst/>
              <a:gdLst/>
              <a:ahLst/>
              <a:cxnLst/>
              <a:rect l="l" t="t" r="r" b="b"/>
              <a:pathLst>
                <a:path w="27961" h="36199" extrusionOk="0">
                  <a:moveTo>
                    <a:pt x="13997" y="1"/>
                  </a:moveTo>
                  <a:cubicBezTo>
                    <a:pt x="6242" y="1"/>
                    <a:pt x="0" y="8109"/>
                    <a:pt x="0" y="18083"/>
                  </a:cubicBezTo>
                  <a:cubicBezTo>
                    <a:pt x="0" y="28090"/>
                    <a:pt x="6242" y="36198"/>
                    <a:pt x="13997" y="36198"/>
                  </a:cubicBezTo>
                  <a:cubicBezTo>
                    <a:pt x="21719" y="36198"/>
                    <a:pt x="27961" y="28090"/>
                    <a:pt x="27961" y="18083"/>
                  </a:cubicBezTo>
                  <a:cubicBezTo>
                    <a:pt x="27961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5" name="Google Shape;1175;p59"/>
            <p:cNvSpPr/>
            <p:nvPr/>
          </p:nvSpPr>
          <p:spPr>
            <a:xfrm flipH="1">
              <a:off x="6756880" y="3488439"/>
              <a:ext cx="275355" cy="625790"/>
            </a:xfrm>
            <a:custGeom>
              <a:avLst/>
              <a:gdLst/>
              <a:ahLst/>
              <a:cxnLst/>
              <a:rect l="l" t="t" r="r" b="b"/>
              <a:pathLst>
                <a:path w="15928" h="36199" extrusionOk="0">
                  <a:moveTo>
                    <a:pt x="1" y="1"/>
                  </a:moveTo>
                  <a:lnTo>
                    <a:pt x="1" y="36198"/>
                  </a:lnTo>
                  <a:lnTo>
                    <a:pt x="7884" y="36198"/>
                  </a:lnTo>
                  <a:lnTo>
                    <a:pt x="15927" y="28154"/>
                  </a:lnTo>
                  <a:lnTo>
                    <a:pt x="788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6" name="Google Shape;1176;p59"/>
            <p:cNvSpPr/>
            <p:nvPr/>
          </p:nvSpPr>
          <p:spPr>
            <a:xfrm flipH="1">
              <a:off x="5506438" y="2844887"/>
              <a:ext cx="3550438" cy="1055194"/>
            </a:xfrm>
            <a:custGeom>
              <a:avLst/>
              <a:gdLst/>
              <a:ahLst/>
              <a:cxnLst/>
              <a:rect l="l" t="t" r="r" b="b"/>
              <a:pathLst>
                <a:path w="205376" h="61038" extrusionOk="0">
                  <a:moveTo>
                    <a:pt x="53829" y="1"/>
                  </a:moveTo>
                  <a:cubicBezTo>
                    <a:pt x="47394" y="1"/>
                    <a:pt x="41152" y="2060"/>
                    <a:pt x="35972" y="5889"/>
                  </a:cubicBezTo>
                  <a:lnTo>
                    <a:pt x="12709" y="23071"/>
                  </a:lnTo>
                  <a:lnTo>
                    <a:pt x="7046" y="25098"/>
                  </a:lnTo>
                  <a:cubicBezTo>
                    <a:pt x="4376" y="26031"/>
                    <a:pt x="2574" y="28540"/>
                    <a:pt x="2574" y="31404"/>
                  </a:cubicBezTo>
                  <a:lnTo>
                    <a:pt x="2574" y="41089"/>
                  </a:lnTo>
                  <a:cubicBezTo>
                    <a:pt x="1158" y="41121"/>
                    <a:pt x="0" y="42247"/>
                    <a:pt x="0" y="43695"/>
                  </a:cubicBezTo>
                  <a:lnTo>
                    <a:pt x="0" y="50967"/>
                  </a:lnTo>
                  <a:cubicBezTo>
                    <a:pt x="0" y="55439"/>
                    <a:pt x="3636" y="59075"/>
                    <a:pt x="8108" y="59075"/>
                  </a:cubicBezTo>
                  <a:lnTo>
                    <a:pt x="8977" y="59075"/>
                  </a:lnTo>
                  <a:cubicBezTo>
                    <a:pt x="8977" y="59075"/>
                    <a:pt x="6926" y="35297"/>
                    <a:pt x="24571" y="35297"/>
                  </a:cubicBezTo>
                  <a:cubicBezTo>
                    <a:pt x="24607" y="35297"/>
                    <a:pt x="24643" y="35297"/>
                    <a:pt x="24679" y="35297"/>
                  </a:cubicBezTo>
                  <a:cubicBezTo>
                    <a:pt x="43244" y="35394"/>
                    <a:pt x="41699" y="61038"/>
                    <a:pt x="41699" y="61038"/>
                  </a:cubicBezTo>
                  <a:lnTo>
                    <a:pt x="101739" y="61038"/>
                  </a:lnTo>
                  <a:cubicBezTo>
                    <a:pt x="101290" y="52360"/>
                    <a:pt x="102627" y="35714"/>
                    <a:pt x="117674" y="35714"/>
                  </a:cubicBezTo>
                  <a:cubicBezTo>
                    <a:pt x="117746" y="35714"/>
                    <a:pt x="117818" y="35715"/>
                    <a:pt x="117891" y="35716"/>
                  </a:cubicBezTo>
                  <a:cubicBezTo>
                    <a:pt x="132048" y="35876"/>
                    <a:pt x="133721" y="52157"/>
                    <a:pt x="133721" y="52157"/>
                  </a:cubicBezTo>
                  <a:lnTo>
                    <a:pt x="205118" y="52157"/>
                  </a:lnTo>
                  <a:cubicBezTo>
                    <a:pt x="205376" y="48907"/>
                    <a:pt x="205311" y="45690"/>
                    <a:pt x="205022" y="42440"/>
                  </a:cubicBezTo>
                  <a:cubicBezTo>
                    <a:pt x="204378" y="36713"/>
                    <a:pt x="200710" y="31726"/>
                    <a:pt x="195401" y="29441"/>
                  </a:cubicBezTo>
                  <a:lnTo>
                    <a:pt x="160073" y="21172"/>
                  </a:lnTo>
                  <a:lnTo>
                    <a:pt x="125130" y="1256"/>
                  </a:lnTo>
                  <a:cubicBezTo>
                    <a:pt x="123618" y="419"/>
                    <a:pt x="121945" y="1"/>
                    <a:pt x="120240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7" name="Google Shape;1177;p59"/>
            <p:cNvSpPr/>
            <p:nvPr/>
          </p:nvSpPr>
          <p:spPr>
            <a:xfrm flipH="1">
              <a:off x="7296960" y="2734214"/>
              <a:ext cx="619670" cy="111262"/>
            </a:xfrm>
            <a:custGeom>
              <a:avLst/>
              <a:gdLst/>
              <a:ahLst/>
              <a:cxnLst/>
              <a:rect l="l" t="t" r="r" b="b"/>
              <a:pathLst>
                <a:path w="35845" h="6436" extrusionOk="0">
                  <a:moveTo>
                    <a:pt x="1" y="0"/>
                  </a:moveTo>
                  <a:lnTo>
                    <a:pt x="1835" y="6435"/>
                  </a:lnTo>
                  <a:lnTo>
                    <a:pt x="35844" y="6435"/>
                  </a:lnTo>
                  <a:lnTo>
                    <a:pt x="29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8" name="Google Shape;1178;p59"/>
            <p:cNvSpPr/>
            <p:nvPr/>
          </p:nvSpPr>
          <p:spPr>
            <a:xfrm flipH="1">
              <a:off x="7884906" y="2734214"/>
              <a:ext cx="130175" cy="111262"/>
            </a:xfrm>
            <a:custGeom>
              <a:avLst/>
              <a:gdLst/>
              <a:ahLst/>
              <a:cxnLst/>
              <a:rect l="l" t="t" r="r" b="b"/>
              <a:pathLst>
                <a:path w="7530" h="6436" extrusionOk="0">
                  <a:moveTo>
                    <a:pt x="3347" y="0"/>
                  </a:moveTo>
                  <a:lnTo>
                    <a:pt x="1" y="6435"/>
                  </a:lnTo>
                  <a:lnTo>
                    <a:pt x="7530" y="6435"/>
                  </a:lnTo>
                  <a:lnTo>
                    <a:pt x="569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9" name="Google Shape;1179;p59"/>
            <p:cNvSpPr/>
            <p:nvPr/>
          </p:nvSpPr>
          <p:spPr>
            <a:xfrm flipH="1">
              <a:off x="5508140" y="3746537"/>
              <a:ext cx="1237076" cy="165770"/>
            </a:xfrm>
            <a:custGeom>
              <a:avLst/>
              <a:gdLst/>
              <a:ahLst/>
              <a:cxnLst/>
              <a:rect l="l" t="t" r="r" b="b"/>
              <a:pathLst>
                <a:path w="71559" h="9589" extrusionOk="0">
                  <a:moveTo>
                    <a:pt x="0" y="0"/>
                  </a:moveTo>
                  <a:lnTo>
                    <a:pt x="0" y="5502"/>
                  </a:lnTo>
                  <a:cubicBezTo>
                    <a:pt x="0" y="7754"/>
                    <a:pt x="1834" y="9588"/>
                    <a:pt x="4086" y="9588"/>
                  </a:cubicBezTo>
                  <a:lnTo>
                    <a:pt x="66603" y="9588"/>
                  </a:lnTo>
                  <a:cubicBezTo>
                    <a:pt x="69338" y="9588"/>
                    <a:pt x="71558" y="7368"/>
                    <a:pt x="71558" y="4633"/>
                  </a:cubicBezTo>
                  <a:lnTo>
                    <a:pt x="71558" y="0"/>
                  </a:lnTo>
                  <a:close/>
                </a:path>
              </a:pathLst>
            </a:custGeom>
            <a:solidFill>
              <a:srgbClr val="4042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0" name="Google Shape;1180;p59"/>
            <p:cNvSpPr/>
            <p:nvPr/>
          </p:nvSpPr>
          <p:spPr>
            <a:xfrm flipH="1">
              <a:off x="5795177" y="3706483"/>
              <a:ext cx="267005" cy="94580"/>
            </a:xfrm>
            <a:custGeom>
              <a:avLst/>
              <a:gdLst/>
              <a:ahLst/>
              <a:cxnLst/>
              <a:rect l="l" t="t" r="r" b="b"/>
              <a:pathLst>
                <a:path w="15445" h="5471" extrusionOk="0">
                  <a:moveTo>
                    <a:pt x="1" y="1"/>
                  </a:moveTo>
                  <a:lnTo>
                    <a:pt x="1" y="5470"/>
                  </a:lnTo>
                  <a:lnTo>
                    <a:pt x="15445" y="5470"/>
                  </a:lnTo>
                  <a:lnTo>
                    <a:pt x="154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1" name="Google Shape;1181;p59"/>
            <p:cNvSpPr/>
            <p:nvPr/>
          </p:nvSpPr>
          <p:spPr>
            <a:xfrm flipH="1">
              <a:off x="5663338" y="3465084"/>
              <a:ext cx="666952" cy="17"/>
            </a:xfrm>
            <a:custGeom>
              <a:avLst/>
              <a:gdLst/>
              <a:ahLst/>
              <a:cxnLst/>
              <a:rect l="l" t="t" r="r" b="b"/>
              <a:pathLst>
                <a:path w="38580" h="1" fill="none" extrusionOk="0">
                  <a:moveTo>
                    <a:pt x="1" y="0"/>
                  </a:moveTo>
                  <a:lnTo>
                    <a:pt x="38579" y="0"/>
                  </a:ln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2" name="Google Shape;1182;p59"/>
            <p:cNvSpPr/>
            <p:nvPr/>
          </p:nvSpPr>
          <p:spPr>
            <a:xfrm flipH="1">
              <a:off x="6569985" y="3465637"/>
              <a:ext cx="449458" cy="114046"/>
            </a:xfrm>
            <a:custGeom>
              <a:avLst/>
              <a:gdLst/>
              <a:ahLst/>
              <a:cxnLst/>
              <a:rect l="l" t="t" r="r" b="b"/>
              <a:pathLst>
                <a:path w="25999" h="6597" fill="none" extrusionOk="0">
                  <a:moveTo>
                    <a:pt x="25998" y="6564"/>
                  </a:moveTo>
                  <a:lnTo>
                    <a:pt x="19949" y="6564"/>
                  </a:lnTo>
                  <a:cubicBezTo>
                    <a:pt x="17826" y="6597"/>
                    <a:pt x="15767" y="5760"/>
                    <a:pt x="14254" y="4280"/>
                  </a:cubicBezTo>
                  <a:cubicBezTo>
                    <a:pt x="12324" y="2349"/>
                    <a:pt x="8270" y="1"/>
                    <a:pt x="1" y="194"/>
                  </a:cubicBez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3" name="Google Shape;1183;p59"/>
            <p:cNvSpPr/>
            <p:nvPr/>
          </p:nvSpPr>
          <p:spPr>
            <a:xfrm flipH="1">
              <a:off x="5712298" y="3465084"/>
              <a:ext cx="544003" cy="100146"/>
            </a:xfrm>
            <a:custGeom>
              <a:avLst/>
              <a:gdLst/>
              <a:ahLst/>
              <a:cxnLst/>
              <a:rect l="l" t="t" r="r" b="b"/>
              <a:pathLst>
                <a:path w="31468" h="5793" extrusionOk="0">
                  <a:moveTo>
                    <a:pt x="31468" y="0"/>
                  </a:moveTo>
                  <a:lnTo>
                    <a:pt x="0" y="194"/>
                  </a:lnTo>
                  <a:lnTo>
                    <a:pt x="2607" y="3797"/>
                  </a:lnTo>
                  <a:cubicBezTo>
                    <a:pt x="3540" y="5052"/>
                    <a:pt x="4987" y="5792"/>
                    <a:pt x="6564" y="5792"/>
                  </a:cubicBezTo>
                  <a:lnTo>
                    <a:pt x="25065" y="5792"/>
                  </a:lnTo>
                  <a:cubicBezTo>
                    <a:pt x="26706" y="5792"/>
                    <a:pt x="28283" y="4955"/>
                    <a:pt x="29183" y="3572"/>
                  </a:cubicBezTo>
                  <a:lnTo>
                    <a:pt x="3146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4" name="Google Shape;1184;p59"/>
            <p:cNvSpPr/>
            <p:nvPr/>
          </p:nvSpPr>
          <p:spPr>
            <a:xfrm flipH="1">
              <a:off x="6255168" y="3537949"/>
              <a:ext cx="455577" cy="85124"/>
            </a:xfrm>
            <a:custGeom>
              <a:avLst/>
              <a:gdLst/>
              <a:ahLst/>
              <a:cxnLst/>
              <a:rect l="l" t="t" r="r" b="b"/>
              <a:pathLst>
                <a:path w="26353" h="4924" extrusionOk="0">
                  <a:moveTo>
                    <a:pt x="25420" y="0"/>
                  </a:moveTo>
                  <a:lnTo>
                    <a:pt x="323" y="580"/>
                  </a:lnTo>
                  <a:lnTo>
                    <a:pt x="162" y="2060"/>
                  </a:lnTo>
                  <a:cubicBezTo>
                    <a:pt x="1" y="3572"/>
                    <a:pt x="1191" y="4923"/>
                    <a:pt x="2736" y="4923"/>
                  </a:cubicBezTo>
                  <a:lnTo>
                    <a:pt x="23393" y="4923"/>
                  </a:lnTo>
                  <a:cubicBezTo>
                    <a:pt x="25098" y="4923"/>
                    <a:pt x="26353" y="3282"/>
                    <a:pt x="25870" y="1609"/>
                  </a:cubicBezTo>
                  <a:lnTo>
                    <a:pt x="25420" y="0"/>
                  </a:lnTo>
                  <a:close/>
                </a:path>
              </a:pathLst>
            </a:custGeom>
            <a:solidFill>
              <a:srgbClr val="CB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5" name="Google Shape;1185;p59"/>
            <p:cNvSpPr/>
            <p:nvPr/>
          </p:nvSpPr>
          <p:spPr>
            <a:xfrm flipH="1">
              <a:off x="6261841" y="3448955"/>
              <a:ext cx="445551" cy="136848"/>
            </a:xfrm>
            <a:custGeom>
              <a:avLst/>
              <a:gdLst/>
              <a:ahLst/>
              <a:cxnLst/>
              <a:rect l="l" t="t" r="r" b="b"/>
              <a:pathLst>
                <a:path w="25773" h="7916" extrusionOk="0">
                  <a:moveTo>
                    <a:pt x="2510" y="0"/>
                  </a:moveTo>
                  <a:cubicBezTo>
                    <a:pt x="1448" y="0"/>
                    <a:pt x="547" y="773"/>
                    <a:pt x="483" y="1834"/>
                  </a:cubicBezTo>
                  <a:lnTo>
                    <a:pt x="129" y="5728"/>
                  </a:lnTo>
                  <a:cubicBezTo>
                    <a:pt x="0" y="6918"/>
                    <a:pt x="933" y="7916"/>
                    <a:pt x="2124" y="7916"/>
                  </a:cubicBezTo>
                  <a:lnTo>
                    <a:pt x="23359" y="7916"/>
                  </a:lnTo>
                  <a:cubicBezTo>
                    <a:pt x="24775" y="7916"/>
                    <a:pt x="25773" y="6468"/>
                    <a:pt x="25226" y="5148"/>
                  </a:cubicBezTo>
                  <a:lnTo>
                    <a:pt x="23681" y="1255"/>
                  </a:lnTo>
                  <a:cubicBezTo>
                    <a:pt x="23359" y="515"/>
                    <a:pt x="22619" y="0"/>
                    <a:pt x="218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6" name="Google Shape;1186;p59"/>
            <p:cNvSpPr/>
            <p:nvPr/>
          </p:nvSpPr>
          <p:spPr>
            <a:xfrm flipH="1">
              <a:off x="5509283" y="3543516"/>
              <a:ext cx="200258" cy="79557"/>
            </a:xfrm>
            <a:custGeom>
              <a:avLst/>
              <a:gdLst/>
              <a:ahLst/>
              <a:cxnLst/>
              <a:rect l="l" t="t" r="r" b="b"/>
              <a:pathLst>
                <a:path w="11584" h="4602" extrusionOk="0">
                  <a:moveTo>
                    <a:pt x="11037" y="0"/>
                  </a:moveTo>
                  <a:lnTo>
                    <a:pt x="323" y="258"/>
                  </a:lnTo>
                  <a:lnTo>
                    <a:pt x="162" y="1738"/>
                  </a:lnTo>
                  <a:cubicBezTo>
                    <a:pt x="1" y="3250"/>
                    <a:pt x="1223" y="4601"/>
                    <a:pt x="2736" y="4601"/>
                  </a:cubicBezTo>
                  <a:lnTo>
                    <a:pt x="11584" y="4601"/>
                  </a:lnTo>
                  <a:cubicBezTo>
                    <a:pt x="11520" y="3057"/>
                    <a:pt x="11359" y="1512"/>
                    <a:pt x="11037" y="0"/>
                  </a:cubicBezTo>
                  <a:close/>
                </a:path>
              </a:pathLst>
            </a:custGeom>
            <a:solidFill>
              <a:srgbClr val="CB9D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7" name="Google Shape;1187;p59"/>
            <p:cNvSpPr/>
            <p:nvPr/>
          </p:nvSpPr>
          <p:spPr>
            <a:xfrm flipH="1">
              <a:off x="5511496" y="3451185"/>
              <a:ext cx="194709" cy="136848"/>
            </a:xfrm>
            <a:custGeom>
              <a:avLst/>
              <a:gdLst/>
              <a:ahLst/>
              <a:cxnLst/>
              <a:rect l="l" t="t" r="r" b="b"/>
              <a:pathLst>
                <a:path w="11263" h="7916" extrusionOk="0">
                  <a:moveTo>
                    <a:pt x="2478" y="0"/>
                  </a:moveTo>
                  <a:cubicBezTo>
                    <a:pt x="1449" y="0"/>
                    <a:pt x="548" y="772"/>
                    <a:pt x="483" y="1834"/>
                  </a:cubicBezTo>
                  <a:lnTo>
                    <a:pt x="130" y="5727"/>
                  </a:lnTo>
                  <a:cubicBezTo>
                    <a:pt x="1" y="6886"/>
                    <a:pt x="934" y="7915"/>
                    <a:pt x="2124" y="7915"/>
                  </a:cubicBezTo>
                  <a:lnTo>
                    <a:pt x="11262" y="7915"/>
                  </a:lnTo>
                  <a:cubicBezTo>
                    <a:pt x="10715" y="2606"/>
                    <a:pt x="8334" y="0"/>
                    <a:pt x="8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8" name="Google Shape;1188;p59"/>
            <p:cNvSpPr/>
            <p:nvPr/>
          </p:nvSpPr>
          <p:spPr>
            <a:xfrm flipH="1">
              <a:off x="6289643" y="2894951"/>
              <a:ext cx="1146956" cy="312074"/>
            </a:xfrm>
            <a:custGeom>
              <a:avLst/>
              <a:gdLst/>
              <a:ahLst/>
              <a:cxnLst/>
              <a:rect l="l" t="t" r="r" b="b"/>
              <a:pathLst>
                <a:path w="66346" h="18052" extrusionOk="0">
                  <a:moveTo>
                    <a:pt x="1609" y="1"/>
                  </a:moveTo>
                  <a:cubicBezTo>
                    <a:pt x="547" y="1"/>
                    <a:pt x="0" y="1256"/>
                    <a:pt x="740" y="2028"/>
                  </a:cubicBezTo>
                  <a:lnTo>
                    <a:pt x="14222" y="16346"/>
                  </a:lnTo>
                  <a:cubicBezTo>
                    <a:pt x="15251" y="17408"/>
                    <a:pt x="16667" y="18051"/>
                    <a:pt x="18179" y="18051"/>
                  </a:cubicBezTo>
                  <a:lnTo>
                    <a:pt x="66346" y="18051"/>
                  </a:lnTo>
                  <a:lnTo>
                    <a:pt x="344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9" name="Google Shape;1189;p59"/>
            <p:cNvSpPr/>
            <p:nvPr/>
          </p:nvSpPr>
          <p:spPr>
            <a:xfrm flipH="1">
              <a:off x="7243001" y="2894951"/>
              <a:ext cx="932263" cy="312074"/>
            </a:xfrm>
            <a:custGeom>
              <a:avLst/>
              <a:gdLst/>
              <a:ahLst/>
              <a:cxnLst/>
              <a:rect l="l" t="t" r="r" b="b"/>
              <a:pathLst>
                <a:path w="53927" h="18052" extrusionOk="0">
                  <a:moveTo>
                    <a:pt x="4119" y="1"/>
                  </a:moveTo>
                  <a:cubicBezTo>
                    <a:pt x="1834" y="1"/>
                    <a:pt x="0" y="1835"/>
                    <a:pt x="0" y="4087"/>
                  </a:cubicBezTo>
                  <a:lnTo>
                    <a:pt x="0" y="18051"/>
                  </a:lnTo>
                  <a:lnTo>
                    <a:pt x="53637" y="18051"/>
                  </a:lnTo>
                  <a:cubicBezTo>
                    <a:pt x="53830" y="18051"/>
                    <a:pt x="53926" y="17826"/>
                    <a:pt x="53797" y="17697"/>
                  </a:cubicBezTo>
                  <a:lnTo>
                    <a:pt x="38031" y="1256"/>
                  </a:lnTo>
                  <a:cubicBezTo>
                    <a:pt x="37259" y="451"/>
                    <a:pt x="36197" y="1"/>
                    <a:pt x="350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0" name="Google Shape;1190;p59"/>
            <p:cNvSpPr/>
            <p:nvPr/>
          </p:nvSpPr>
          <p:spPr>
            <a:xfrm flipH="1">
              <a:off x="7248567" y="3203666"/>
              <a:ext cx="926696" cy="597404"/>
            </a:xfrm>
            <a:custGeom>
              <a:avLst/>
              <a:gdLst/>
              <a:ahLst/>
              <a:cxnLst/>
              <a:rect l="l" t="t" r="r" b="b"/>
              <a:pathLst>
                <a:path w="53605" h="34557" fill="none" extrusionOk="0">
                  <a:moveTo>
                    <a:pt x="53604" y="0"/>
                  </a:moveTo>
                  <a:cubicBezTo>
                    <a:pt x="53604" y="0"/>
                    <a:pt x="44756" y="2992"/>
                    <a:pt x="44756" y="13932"/>
                  </a:cubicBezTo>
                  <a:lnTo>
                    <a:pt x="44756" y="34556"/>
                  </a:lnTo>
                  <a:lnTo>
                    <a:pt x="0" y="34556"/>
                  </a:lnTo>
                  <a:lnTo>
                    <a:pt x="0" y="193"/>
                  </a:lnTo>
                </a:path>
              </a:pathLst>
            </a:custGeom>
            <a:noFill/>
            <a:ln w="104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1" name="Google Shape;1191;p59"/>
            <p:cNvSpPr/>
            <p:nvPr/>
          </p:nvSpPr>
          <p:spPr>
            <a:xfrm flipH="1">
              <a:off x="7876555" y="3297104"/>
              <a:ext cx="185253" cy="45622"/>
            </a:xfrm>
            <a:custGeom>
              <a:avLst/>
              <a:gdLst/>
              <a:ahLst/>
              <a:cxnLst/>
              <a:rect l="l" t="t" r="r" b="b"/>
              <a:pathLst>
                <a:path w="10716" h="2639" extrusionOk="0">
                  <a:moveTo>
                    <a:pt x="1320" y="1"/>
                  </a:moveTo>
                  <a:cubicBezTo>
                    <a:pt x="612" y="1"/>
                    <a:pt x="1" y="580"/>
                    <a:pt x="1" y="1320"/>
                  </a:cubicBezTo>
                  <a:cubicBezTo>
                    <a:pt x="1" y="2060"/>
                    <a:pt x="612" y="2639"/>
                    <a:pt x="1320" y="2639"/>
                  </a:cubicBezTo>
                  <a:lnTo>
                    <a:pt x="9396" y="2639"/>
                  </a:lnTo>
                  <a:cubicBezTo>
                    <a:pt x="10136" y="2639"/>
                    <a:pt x="10715" y="2060"/>
                    <a:pt x="10715" y="1320"/>
                  </a:cubicBezTo>
                  <a:cubicBezTo>
                    <a:pt x="10715" y="580"/>
                    <a:pt x="10136" y="1"/>
                    <a:pt x="93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2" name="Google Shape;1192;p59"/>
            <p:cNvSpPr/>
            <p:nvPr/>
          </p:nvSpPr>
          <p:spPr>
            <a:xfrm flipH="1">
              <a:off x="6831419" y="2894951"/>
              <a:ext cx="446657" cy="312074"/>
            </a:xfrm>
            <a:custGeom>
              <a:avLst/>
              <a:gdLst/>
              <a:ahLst/>
              <a:cxnLst/>
              <a:rect l="l" t="t" r="r" b="b"/>
              <a:pathLst>
                <a:path w="25837" h="18052" extrusionOk="0">
                  <a:moveTo>
                    <a:pt x="0" y="1"/>
                  </a:moveTo>
                  <a:lnTo>
                    <a:pt x="22555" y="18051"/>
                  </a:lnTo>
                  <a:lnTo>
                    <a:pt x="25837" y="18051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56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3" name="Google Shape;1193;p59"/>
            <p:cNvSpPr/>
            <p:nvPr/>
          </p:nvSpPr>
          <p:spPr>
            <a:xfrm flipH="1">
              <a:off x="6542738" y="2894951"/>
              <a:ext cx="587395" cy="312074"/>
            </a:xfrm>
            <a:custGeom>
              <a:avLst/>
              <a:gdLst/>
              <a:ahLst/>
              <a:cxnLst/>
              <a:rect l="l" t="t" r="r" b="b"/>
              <a:pathLst>
                <a:path w="33978" h="18052" extrusionOk="0">
                  <a:moveTo>
                    <a:pt x="1" y="1"/>
                  </a:moveTo>
                  <a:lnTo>
                    <a:pt x="24872" y="18051"/>
                  </a:lnTo>
                  <a:lnTo>
                    <a:pt x="33978" y="18051"/>
                  </a:lnTo>
                  <a:lnTo>
                    <a:pt x="9106" y="1"/>
                  </a:lnTo>
                  <a:close/>
                </a:path>
              </a:pathLst>
            </a:custGeom>
            <a:solidFill>
              <a:srgbClr val="5656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4" name="Google Shape;1194;p59"/>
            <p:cNvSpPr/>
            <p:nvPr/>
          </p:nvSpPr>
          <p:spPr>
            <a:xfrm flipH="1">
              <a:off x="4745029" y="1723551"/>
              <a:ext cx="501735" cy="386047"/>
            </a:xfrm>
            <a:custGeom>
              <a:avLst/>
              <a:gdLst/>
              <a:ahLst/>
              <a:cxnLst/>
              <a:rect l="l" t="t" r="r" b="b"/>
              <a:pathLst>
                <a:path w="29023" h="22331" extrusionOk="0">
                  <a:moveTo>
                    <a:pt x="17215" y="0"/>
                  </a:moveTo>
                  <a:lnTo>
                    <a:pt x="7594" y="1127"/>
                  </a:lnTo>
                  <a:cubicBezTo>
                    <a:pt x="7594" y="1127"/>
                    <a:pt x="1" y="13321"/>
                    <a:pt x="4344" y="22041"/>
                  </a:cubicBezTo>
                  <a:lnTo>
                    <a:pt x="26159" y="22330"/>
                  </a:lnTo>
                  <a:cubicBezTo>
                    <a:pt x="26159" y="22330"/>
                    <a:pt x="29023" y="11744"/>
                    <a:pt x="17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5" name="Google Shape;1195;p59"/>
            <p:cNvSpPr/>
            <p:nvPr/>
          </p:nvSpPr>
          <p:spPr>
            <a:xfrm flipH="1">
              <a:off x="5137715" y="1613172"/>
              <a:ext cx="91157" cy="209957"/>
            </a:xfrm>
            <a:custGeom>
              <a:avLst/>
              <a:gdLst/>
              <a:ahLst/>
              <a:cxnLst/>
              <a:rect l="l" t="t" r="r" b="b"/>
              <a:pathLst>
                <a:path w="5273" h="12145" extrusionOk="0">
                  <a:moveTo>
                    <a:pt x="4487" y="0"/>
                  </a:moveTo>
                  <a:cubicBezTo>
                    <a:pt x="3356" y="0"/>
                    <a:pt x="1" y="356"/>
                    <a:pt x="27" y="4584"/>
                  </a:cubicBezTo>
                  <a:cubicBezTo>
                    <a:pt x="60" y="9410"/>
                    <a:pt x="5272" y="12145"/>
                    <a:pt x="5272" y="12145"/>
                  </a:cubicBezTo>
                  <a:lnTo>
                    <a:pt x="4854" y="15"/>
                  </a:lnTo>
                  <a:cubicBezTo>
                    <a:pt x="4854" y="15"/>
                    <a:pt x="4716" y="0"/>
                    <a:pt x="448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6" name="Google Shape;1196;p59"/>
            <p:cNvSpPr/>
            <p:nvPr/>
          </p:nvSpPr>
          <p:spPr>
            <a:xfrm flipH="1">
              <a:off x="4914119" y="1574691"/>
              <a:ext cx="302600" cy="292747"/>
            </a:xfrm>
            <a:custGeom>
              <a:avLst/>
              <a:gdLst/>
              <a:ahLst/>
              <a:cxnLst/>
              <a:rect l="l" t="t" r="r" b="b"/>
              <a:pathLst>
                <a:path w="17504" h="16934" extrusionOk="0">
                  <a:moveTo>
                    <a:pt x="8738" y="0"/>
                  </a:moveTo>
                  <a:cubicBezTo>
                    <a:pt x="4329" y="0"/>
                    <a:pt x="630" y="3405"/>
                    <a:pt x="322" y="7871"/>
                  </a:cubicBezTo>
                  <a:cubicBezTo>
                    <a:pt x="0" y="12537"/>
                    <a:pt x="3507" y="16591"/>
                    <a:pt x="8173" y="16913"/>
                  </a:cubicBezTo>
                  <a:cubicBezTo>
                    <a:pt x="8372" y="16926"/>
                    <a:pt x="8570" y="16933"/>
                    <a:pt x="8766" y="16933"/>
                  </a:cubicBezTo>
                  <a:cubicBezTo>
                    <a:pt x="13175" y="16933"/>
                    <a:pt x="16874" y="13528"/>
                    <a:pt x="17182" y="9062"/>
                  </a:cubicBezTo>
                  <a:cubicBezTo>
                    <a:pt x="17504" y="4397"/>
                    <a:pt x="13996" y="342"/>
                    <a:pt x="9331" y="21"/>
                  </a:cubicBezTo>
                  <a:cubicBezTo>
                    <a:pt x="9132" y="7"/>
                    <a:pt x="8934" y="0"/>
                    <a:pt x="873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7" name="Google Shape;1197;p59"/>
            <p:cNvSpPr/>
            <p:nvPr/>
          </p:nvSpPr>
          <p:spPr>
            <a:xfrm flipH="1">
              <a:off x="5141138" y="1760148"/>
              <a:ext cx="90604" cy="77552"/>
            </a:xfrm>
            <a:custGeom>
              <a:avLst/>
              <a:gdLst/>
              <a:ahLst/>
              <a:cxnLst/>
              <a:rect l="l" t="t" r="r" b="b"/>
              <a:pathLst>
                <a:path w="5241" h="4486" extrusionOk="0">
                  <a:moveTo>
                    <a:pt x="2618" y="0"/>
                  </a:moveTo>
                  <a:cubicBezTo>
                    <a:pt x="2394" y="0"/>
                    <a:pt x="2155" y="61"/>
                    <a:pt x="1899" y="200"/>
                  </a:cubicBezTo>
                  <a:cubicBezTo>
                    <a:pt x="0" y="1230"/>
                    <a:pt x="2092" y="4319"/>
                    <a:pt x="4119" y="4479"/>
                  </a:cubicBezTo>
                  <a:cubicBezTo>
                    <a:pt x="4158" y="4484"/>
                    <a:pt x="4197" y="4486"/>
                    <a:pt x="4236" y="4486"/>
                  </a:cubicBezTo>
                  <a:cubicBezTo>
                    <a:pt x="4794" y="4486"/>
                    <a:pt x="5241" y="4062"/>
                    <a:pt x="5181" y="3611"/>
                  </a:cubicBezTo>
                  <a:cubicBezTo>
                    <a:pt x="5052" y="2838"/>
                    <a:pt x="4795" y="2098"/>
                    <a:pt x="4408" y="1423"/>
                  </a:cubicBezTo>
                  <a:cubicBezTo>
                    <a:pt x="3961" y="702"/>
                    <a:pt x="3379" y="0"/>
                    <a:pt x="2618" y="0"/>
                  </a:cubicBezTo>
                  <a:close/>
                </a:path>
              </a:pathLst>
            </a:custGeom>
            <a:solidFill>
              <a:srgbClr val="995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8" name="Google Shape;1198;p59"/>
            <p:cNvSpPr/>
            <p:nvPr/>
          </p:nvSpPr>
          <p:spPr>
            <a:xfrm flipH="1">
              <a:off x="4998674" y="1837578"/>
              <a:ext cx="118489" cy="216941"/>
            </a:xfrm>
            <a:custGeom>
              <a:avLst/>
              <a:gdLst/>
              <a:ahLst/>
              <a:cxnLst/>
              <a:rect l="l" t="t" r="r" b="b"/>
              <a:pathLst>
                <a:path w="6854" h="12549" extrusionOk="0">
                  <a:moveTo>
                    <a:pt x="4891" y="0"/>
                  </a:moveTo>
                  <a:lnTo>
                    <a:pt x="1" y="1448"/>
                  </a:lnTo>
                  <a:lnTo>
                    <a:pt x="226" y="12549"/>
                  </a:lnTo>
                  <a:lnTo>
                    <a:pt x="6854" y="12549"/>
                  </a:lnTo>
                  <a:lnTo>
                    <a:pt x="489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9" name="Google Shape;1199;p59"/>
            <p:cNvSpPr/>
            <p:nvPr/>
          </p:nvSpPr>
          <p:spPr>
            <a:xfrm flipH="1">
              <a:off x="5028149" y="1885411"/>
              <a:ext cx="88460" cy="82894"/>
            </a:xfrm>
            <a:custGeom>
              <a:avLst/>
              <a:gdLst/>
              <a:ahLst/>
              <a:cxnLst/>
              <a:rect l="l" t="t" r="r" b="b"/>
              <a:pathLst>
                <a:path w="5117" h="4795" extrusionOk="0">
                  <a:moveTo>
                    <a:pt x="5117" y="1"/>
                  </a:moveTo>
                  <a:lnTo>
                    <a:pt x="1" y="869"/>
                  </a:lnTo>
                  <a:lnTo>
                    <a:pt x="65" y="4795"/>
                  </a:lnTo>
                  <a:lnTo>
                    <a:pt x="5117" y="1"/>
                  </a:lnTo>
                  <a:close/>
                </a:path>
              </a:pathLst>
            </a:custGeom>
            <a:solidFill>
              <a:srgbClr val="9953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0" name="Google Shape;1200;p59"/>
            <p:cNvSpPr/>
            <p:nvPr/>
          </p:nvSpPr>
          <p:spPr>
            <a:xfrm flipH="1">
              <a:off x="4962334" y="1638913"/>
              <a:ext cx="242717" cy="277637"/>
            </a:xfrm>
            <a:custGeom>
              <a:avLst/>
              <a:gdLst/>
              <a:ahLst/>
              <a:cxnLst/>
              <a:rect l="l" t="t" r="r" b="b"/>
              <a:pathLst>
                <a:path w="14040" h="16060" extrusionOk="0">
                  <a:moveTo>
                    <a:pt x="6139" y="0"/>
                  </a:moveTo>
                  <a:cubicBezTo>
                    <a:pt x="5775" y="0"/>
                    <a:pt x="5391" y="12"/>
                    <a:pt x="4988" y="38"/>
                  </a:cubicBezTo>
                  <a:cubicBezTo>
                    <a:pt x="4988" y="38"/>
                    <a:pt x="1" y="682"/>
                    <a:pt x="451" y="5443"/>
                  </a:cubicBezTo>
                  <a:cubicBezTo>
                    <a:pt x="1030" y="11267"/>
                    <a:pt x="1513" y="14774"/>
                    <a:pt x="4956" y="15836"/>
                  </a:cubicBezTo>
                  <a:cubicBezTo>
                    <a:pt x="5440" y="15987"/>
                    <a:pt x="5936" y="16060"/>
                    <a:pt x="6432" y="16060"/>
                  </a:cubicBezTo>
                  <a:cubicBezTo>
                    <a:pt x="8376" y="16060"/>
                    <a:pt x="10321" y="14933"/>
                    <a:pt x="11552" y="12908"/>
                  </a:cubicBezTo>
                  <a:cubicBezTo>
                    <a:pt x="12131" y="11911"/>
                    <a:pt x="12099" y="9337"/>
                    <a:pt x="12163" y="8178"/>
                  </a:cubicBezTo>
                  <a:lnTo>
                    <a:pt x="13128" y="5733"/>
                  </a:lnTo>
                  <a:cubicBezTo>
                    <a:pt x="13128" y="5733"/>
                    <a:pt x="14040" y="0"/>
                    <a:pt x="6139" y="0"/>
                  </a:cubicBez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1" name="Google Shape;1201;p59"/>
            <p:cNvSpPr/>
            <p:nvPr/>
          </p:nvSpPr>
          <p:spPr>
            <a:xfrm flipH="1">
              <a:off x="4944721" y="1711865"/>
              <a:ext cx="55078" cy="87907"/>
            </a:xfrm>
            <a:custGeom>
              <a:avLst/>
              <a:gdLst/>
              <a:ahLst/>
              <a:cxnLst/>
              <a:rect l="l" t="t" r="r" b="b"/>
              <a:pathLst>
                <a:path w="3186" h="5085" extrusionOk="0">
                  <a:moveTo>
                    <a:pt x="65" y="1"/>
                  </a:moveTo>
                  <a:lnTo>
                    <a:pt x="1" y="5085"/>
                  </a:lnTo>
                  <a:lnTo>
                    <a:pt x="3186" y="709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2" name="Google Shape;1202;p59"/>
            <p:cNvSpPr/>
            <p:nvPr/>
          </p:nvSpPr>
          <p:spPr>
            <a:xfrm flipH="1">
              <a:off x="4919119" y="1759128"/>
              <a:ext cx="88356" cy="78710"/>
            </a:xfrm>
            <a:custGeom>
              <a:avLst/>
              <a:gdLst/>
              <a:ahLst/>
              <a:cxnLst/>
              <a:rect l="l" t="t" r="r" b="b"/>
              <a:pathLst>
                <a:path w="5111" h="4553" extrusionOk="0">
                  <a:moveTo>
                    <a:pt x="2497" y="0"/>
                  </a:moveTo>
                  <a:cubicBezTo>
                    <a:pt x="1715" y="0"/>
                    <a:pt x="1143" y="747"/>
                    <a:pt x="734" y="1514"/>
                  </a:cubicBezTo>
                  <a:cubicBezTo>
                    <a:pt x="380" y="2190"/>
                    <a:pt x="155" y="2930"/>
                    <a:pt x="58" y="3734"/>
                  </a:cubicBezTo>
                  <a:cubicBezTo>
                    <a:pt x="0" y="4169"/>
                    <a:pt x="440" y="4552"/>
                    <a:pt x="952" y="4552"/>
                  </a:cubicBezTo>
                  <a:cubicBezTo>
                    <a:pt x="1007" y="4552"/>
                    <a:pt x="1064" y="4548"/>
                    <a:pt x="1120" y="4538"/>
                  </a:cubicBezTo>
                  <a:cubicBezTo>
                    <a:pt x="3147" y="4281"/>
                    <a:pt x="5110" y="1096"/>
                    <a:pt x="3147" y="163"/>
                  </a:cubicBezTo>
                  <a:cubicBezTo>
                    <a:pt x="2916" y="50"/>
                    <a:pt x="2700" y="0"/>
                    <a:pt x="2497" y="0"/>
                  </a:cubicBez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3" name="Google Shape;1203;p59"/>
            <p:cNvSpPr/>
            <p:nvPr/>
          </p:nvSpPr>
          <p:spPr>
            <a:xfrm flipH="1">
              <a:off x="4958068" y="1788638"/>
              <a:ext cx="29492" cy="21143"/>
            </a:xfrm>
            <a:custGeom>
              <a:avLst/>
              <a:gdLst/>
              <a:ahLst/>
              <a:cxnLst/>
              <a:rect l="l" t="t" r="r" b="b"/>
              <a:pathLst>
                <a:path w="1706" h="1223" fill="none" extrusionOk="0">
                  <a:moveTo>
                    <a:pt x="1706" y="0"/>
                  </a:moveTo>
                  <a:cubicBezTo>
                    <a:pt x="805" y="0"/>
                    <a:pt x="0" y="1223"/>
                    <a:pt x="0" y="1223"/>
                  </a:cubicBezTo>
                </a:path>
              </a:pathLst>
            </a:custGeom>
            <a:noFill/>
            <a:ln w="40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4" name="Google Shape;1204;p59"/>
            <p:cNvSpPr/>
            <p:nvPr/>
          </p:nvSpPr>
          <p:spPr>
            <a:xfrm flipH="1">
              <a:off x="4910229" y="1604909"/>
              <a:ext cx="279245" cy="128014"/>
            </a:xfrm>
            <a:custGeom>
              <a:avLst/>
              <a:gdLst/>
              <a:ahLst/>
              <a:cxnLst/>
              <a:rect l="l" t="t" r="r" b="b"/>
              <a:pathLst>
                <a:path w="16153" h="7405" extrusionOk="0">
                  <a:moveTo>
                    <a:pt x="6198" y="0"/>
                  </a:moveTo>
                  <a:cubicBezTo>
                    <a:pt x="3781" y="0"/>
                    <a:pt x="1419" y="596"/>
                    <a:pt x="1" y="1297"/>
                  </a:cubicBezTo>
                  <a:cubicBezTo>
                    <a:pt x="1" y="1297"/>
                    <a:pt x="1284" y="7405"/>
                    <a:pt x="9648" y="7405"/>
                  </a:cubicBezTo>
                  <a:cubicBezTo>
                    <a:pt x="10650" y="7405"/>
                    <a:pt x="11753" y="7317"/>
                    <a:pt x="12967" y="7121"/>
                  </a:cubicBezTo>
                  <a:cubicBezTo>
                    <a:pt x="12967" y="7121"/>
                    <a:pt x="16153" y="6413"/>
                    <a:pt x="13032" y="2616"/>
                  </a:cubicBezTo>
                  <a:cubicBezTo>
                    <a:pt x="11406" y="675"/>
                    <a:pt x="8771" y="0"/>
                    <a:pt x="61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5" name="Google Shape;1205;p59"/>
            <p:cNvSpPr/>
            <p:nvPr/>
          </p:nvSpPr>
          <p:spPr>
            <a:xfrm flipH="1">
              <a:off x="5134380" y="1806979"/>
              <a:ext cx="14487" cy="29510"/>
            </a:xfrm>
            <a:custGeom>
              <a:avLst/>
              <a:gdLst/>
              <a:ahLst/>
              <a:cxnLst/>
              <a:rect l="l" t="t" r="r" b="b"/>
              <a:pathLst>
                <a:path w="838" h="1707" fill="none" extrusionOk="0">
                  <a:moveTo>
                    <a:pt x="451" y="1"/>
                  </a:moveTo>
                  <a:lnTo>
                    <a:pt x="1" y="1320"/>
                  </a:lnTo>
                  <a:lnTo>
                    <a:pt x="837" y="1706"/>
                  </a:lnTo>
                </a:path>
              </a:pathLst>
            </a:custGeom>
            <a:noFill/>
            <a:ln w="40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6" name="Google Shape;1206;p59"/>
            <p:cNvSpPr/>
            <p:nvPr/>
          </p:nvSpPr>
          <p:spPr>
            <a:xfrm flipH="1">
              <a:off x="5079320" y="1780824"/>
              <a:ext cx="23234" cy="19552"/>
            </a:xfrm>
            <a:custGeom>
              <a:avLst/>
              <a:gdLst/>
              <a:ahLst/>
              <a:cxnLst/>
              <a:rect l="l" t="t" r="r" b="b"/>
              <a:pathLst>
                <a:path w="1344" h="1131" extrusionOk="0">
                  <a:moveTo>
                    <a:pt x="727" y="0"/>
                  </a:moveTo>
                  <a:cubicBezTo>
                    <a:pt x="237" y="0"/>
                    <a:pt x="1" y="621"/>
                    <a:pt x="346" y="967"/>
                  </a:cubicBezTo>
                  <a:cubicBezTo>
                    <a:pt x="459" y="1080"/>
                    <a:pt x="601" y="1130"/>
                    <a:pt x="743" y="1130"/>
                  </a:cubicBezTo>
                  <a:cubicBezTo>
                    <a:pt x="1045" y="1130"/>
                    <a:pt x="1344" y="899"/>
                    <a:pt x="1344" y="549"/>
                  </a:cubicBezTo>
                  <a:cubicBezTo>
                    <a:pt x="1344" y="259"/>
                    <a:pt x="1086" y="2"/>
                    <a:pt x="764" y="2"/>
                  </a:cubicBezTo>
                  <a:cubicBezTo>
                    <a:pt x="752" y="1"/>
                    <a:pt x="740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7" name="Google Shape;1207;p59"/>
            <p:cNvSpPr/>
            <p:nvPr/>
          </p:nvSpPr>
          <p:spPr>
            <a:xfrm flipH="1">
              <a:off x="5158858" y="1779735"/>
              <a:ext cx="21160" cy="18446"/>
            </a:xfrm>
            <a:custGeom>
              <a:avLst/>
              <a:gdLst/>
              <a:ahLst/>
              <a:cxnLst/>
              <a:rect l="l" t="t" r="r" b="b"/>
              <a:pathLst>
                <a:path w="1224" h="1067" extrusionOk="0">
                  <a:moveTo>
                    <a:pt x="709" y="0"/>
                  </a:moveTo>
                  <a:cubicBezTo>
                    <a:pt x="226" y="0"/>
                    <a:pt x="1" y="579"/>
                    <a:pt x="323" y="901"/>
                  </a:cubicBezTo>
                  <a:cubicBezTo>
                    <a:pt x="427" y="1016"/>
                    <a:pt x="559" y="1067"/>
                    <a:pt x="690" y="1067"/>
                  </a:cubicBezTo>
                  <a:cubicBezTo>
                    <a:pt x="960" y="1067"/>
                    <a:pt x="1223" y="851"/>
                    <a:pt x="1223" y="547"/>
                  </a:cubicBezTo>
                  <a:cubicBezTo>
                    <a:pt x="1223" y="225"/>
                    <a:pt x="998" y="0"/>
                    <a:pt x="7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8" name="Google Shape;1208;p59"/>
            <p:cNvSpPr/>
            <p:nvPr/>
          </p:nvSpPr>
          <p:spPr>
            <a:xfrm flipH="1">
              <a:off x="5147172" y="1717224"/>
              <a:ext cx="46192" cy="31584"/>
            </a:xfrm>
            <a:custGeom>
              <a:avLst/>
              <a:gdLst/>
              <a:ahLst/>
              <a:cxnLst/>
              <a:rect l="l" t="t" r="r" b="b"/>
              <a:pathLst>
                <a:path w="2672" h="1827" extrusionOk="0">
                  <a:moveTo>
                    <a:pt x="1770" y="0"/>
                  </a:moveTo>
                  <a:cubicBezTo>
                    <a:pt x="1666" y="0"/>
                    <a:pt x="1549" y="14"/>
                    <a:pt x="1416" y="45"/>
                  </a:cubicBezTo>
                  <a:cubicBezTo>
                    <a:pt x="837" y="173"/>
                    <a:pt x="354" y="527"/>
                    <a:pt x="97" y="1042"/>
                  </a:cubicBezTo>
                  <a:cubicBezTo>
                    <a:pt x="1" y="1235"/>
                    <a:pt x="1" y="1428"/>
                    <a:pt x="97" y="1621"/>
                  </a:cubicBezTo>
                  <a:cubicBezTo>
                    <a:pt x="164" y="1755"/>
                    <a:pt x="292" y="1827"/>
                    <a:pt x="428" y="1827"/>
                  </a:cubicBezTo>
                  <a:cubicBezTo>
                    <a:pt x="489" y="1827"/>
                    <a:pt x="552" y="1812"/>
                    <a:pt x="612" y="1782"/>
                  </a:cubicBezTo>
                  <a:cubicBezTo>
                    <a:pt x="1062" y="1621"/>
                    <a:pt x="1481" y="1493"/>
                    <a:pt x="1963" y="1428"/>
                  </a:cubicBezTo>
                  <a:cubicBezTo>
                    <a:pt x="2382" y="1364"/>
                    <a:pt x="2671" y="946"/>
                    <a:pt x="2542" y="527"/>
                  </a:cubicBezTo>
                  <a:cubicBezTo>
                    <a:pt x="2542" y="527"/>
                    <a:pt x="2423" y="0"/>
                    <a:pt x="17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9" name="Google Shape;1209;p59"/>
            <p:cNvSpPr/>
            <p:nvPr/>
          </p:nvSpPr>
          <p:spPr>
            <a:xfrm flipH="1">
              <a:off x="5042048" y="1717017"/>
              <a:ext cx="68994" cy="36684"/>
            </a:xfrm>
            <a:custGeom>
              <a:avLst/>
              <a:gdLst/>
              <a:ahLst/>
              <a:cxnLst/>
              <a:rect l="l" t="t" r="r" b="b"/>
              <a:pathLst>
                <a:path w="3991" h="2122" extrusionOk="0">
                  <a:moveTo>
                    <a:pt x="1353" y="1"/>
                  </a:moveTo>
                  <a:cubicBezTo>
                    <a:pt x="407" y="1"/>
                    <a:pt x="226" y="572"/>
                    <a:pt x="226" y="572"/>
                  </a:cubicBezTo>
                  <a:cubicBezTo>
                    <a:pt x="226" y="572"/>
                    <a:pt x="1" y="1312"/>
                    <a:pt x="1030" y="1472"/>
                  </a:cubicBezTo>
                  <a:cubicBezTo>
                    <a:pt x="1770" y="1601"/>
                    <a:pt x="2510" y="1794"/>
                    <a:pt x="3186" y="2084"/>
                  </a:cubicBezTo>
                  <a:cubicBezTo>
                    <a:pt x="3253" y="2109"/>
                    <a:pt x="3323" y="2121"/>
                    <a:pt x="3391" y="2121"/>
                  </a:cubicBezTo>
                  <a:cubicBezTo>
                    <a:pt x="3586" y="2121"/>
                    <a:pt x="3775" y="2025"/>
                    <a:pt x="3894" y="1859"/>
                  </a:cubicBezTo>
                  <a:cubicBezTo>
                    <a:pt x="3990" y="1698"/>
                    <a:pt x="3990" y="1472"/>
                    <a:pt x="3894" y="1312"/>
                  </a:cubicBezTo>
                  <a:cubicBezTo>
                    <a:pt x="3315" y="668"/>
                    <a:pt x="2542" y="218"/>
                    <a:pt x="1706" y="25"/>
                  </a:cubicBezTo>
                  <a:cubicBezTo>
                    <a:pt x="1578" y="8"/>
                    <a:pt x="1460" y="1"/>
                    <a:pt x="13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0" name="Google Shape;1210;p59"/>
            <p:cNvSpPr/>
            <p:nvPr/>
          </p:nvSpPr>
          <p:spPr>
            <a:xfrm flipH="1">
              <a:off x="5087669" y="1840361"/>
              <a:ext cx="54525" cy="21143"/>
            </a:xfrm>
            <a:custGeom>
              <a:avLst/>
              <a:gdLst/>
              <a:ahLst/>
              <a:cxnLst/>
              <a:rect l="l" t="t" r="r" b="b"/>
              <a:pathLst>
                <a:path w="3154" h="1223" extrusionOk="0">
                  <a:moveTo>
                    <a:pt x="3154" y="0"/>
                  </a:moveTo>
                  <a:lnTo>
                    <a:pt x="3154" y="0"/>
                  </a:lnTo>
                  <a:cubicBezTo>
                    <a:pt x="2167" y="631"/>
                    <a:pt x="573" y="677"/>
                    <a:pt x="123" y="677"/>
                  </a:cubicBezTo>
                  <a:cubicBezTo>
                    <a:pt x="45" y="677"/>
                    <a:pt x="1" y="676"/>
                    <a:pt x="1" y="676"/>
                  </a:cubicBezTo>
                  <a:lnTo>
                    <a:pt x="1" y="676"/>
                  </a:lnTo>
                  <a:cubicBezTo>
                    <a:pt x="582" y="1075"/>
                    <a:pt x="1073" y="1222"/>
                    <a:pt x="1482" y="1222"/>
                  </a:cubicBezTo>
                  <a:cubicBezTo>
                    <a:pt x="2658" y="1222"/>
                    <a:pt x="3154" y="0"/>
                    <a:pt x="3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1" name="Google Shape;1211;p59"/>
            <p:cNvSpPr/>
            <p:nvPr/>
          </p:nvSpPr>
          <p:spPr>
            <a:xfrm flipH="1">
              <a:off x="5250081" y="2798177"/>
              <a:ext cx="135741" cy="211443"/>
            </a:xfrm>
            <a:custGeom>
              <a:avLst/>
              <a:gdLst/>
              <a:ahLst/>
              <a:cxnLst/>
              <a:rect l="l" t="t" r="r" b="b"/>
              <a:pathLst>
                <a:path w="7852" h="12231" extrusionOk="0">
                  <a:moveTo>
                    <a:pt x="4763" y="0"/>
                  </a:moveTo>
                  <a:lnTo>
                    <a:pt x="3186" y="901"/>
                  </a:lnTo>
                  <a:cubicBezTo>
                    <a:pt x="2350" y="1384"/>
                    <a:pt x="1642" y="2059"/>
                    <a:pt x="1127" y="2832"/>
                  </a:cubicBezTo>
                  <a:lnTo>
                    <a:pt x="194" y="4247"/>
                  </a:lnTo>
                  <a:cubicBezTo>
                    <a:pt x="1" y="4569"/>
                    <a:pt x="130" y="5020"/>
                    <a:pt x="483" y="5180"/>
                  </a:cubicBezTo>
                  <a:cubicBezTo>
                    <a:pt x="594" y="5225"/>
                    <a:pt x="708" y="5246"/>
                    <a:pt x="820" y="5246"/>
                  </a:cubicBezTo>
                  <a:cubicBezTo>
                    <a:pt x="1033" y="5246"/>
                    <a:pt x="1236" y="5168"/>
                    <a:pt x="1384" y="5020"/>
                  </a:cubicBezTo>
                  <a:lnTo>
                    <a:pt x="2671" y="3765"/>
                  </a:lnTo>
                  <a:lnTo>
                    <a:pt x="741" y="10457"/>
                  </a:lnTo>
                  <a:cubicBezTo>
                    <a:pt x="644" y="10747"/>
                    <a:pt x="837" y="11069"/>
                    <a:pt x="1159" y="11101"/>
                  </a:cubicBezTo>
                  <a:lnTo>
                    <a:pt x="1352" y="11133"/>
                  </a:lnTo>
                  <a:cubicBezTo>
                    <a:pt x="1391" y="11144"/>
                    <a:pt x="1431" y="11149"/>
                    <a:pt x="1469" y="11149"/>
                  </a:cubicBezTo>
                  <a:cubicBezTo>
                    <a:pt x="1652" y="11149"/>
                    <a:pt x="1819" y="11029"/>
                    <a:pt x="1899" y="10843"/>
                  </a:cubicBezTo>
                  <a:lnTo>
                    <a:pt x="3154" y="6918"/>
                  </a:lnTo>
                  <a:lnTo>
                    <a:pt x="2317" y="11616"/>
                  </a:lnTo>
                  <a:cubicBezTo>
                    <a:pt x="2253" y="11905"/>
                    <a:pt x="2446" y="12195"/>
                    <a:pt x="2768" y="12227"/>
                  </a:cubicBezTo>
                  <a:lnTo>
                    <a:pt x="2897" y="12227"/>
                  </a:lnTo>
                  <a:cubicBezTo>
                    <a:pt x="2919" y="12230"/>
                    <a:pt x="2940" y="12231"/>
                    <a:pt x="2962" y="12231"/>
                  </a:cubicBezTo>
                  <a:cubicBezTo>
                    <a:pt x="3191" y="12231"/>
                    <a:pt x="3385" y="12076"/>
                    <a:pt x="3444" y="11841"/>
                  </a:cubicBezTo>
                  <a:lnTo>
                    <a:pt x="4473" y="6982"/>
                  </a:lnTo>
                  <a:lnTo>
                    <a:pt x="4345" y="11069"/>
                  </a:lnTo>
                  <a:cubicBezTo>
                    <a:pt x="4345" y="11357"/>
                    <a:pt x="4577" y="11593"/>
                    <a:pt x="4856" y="11593"/>
                  </a:cubicBezTo>
                  <a:cubicBezTo>
                    <a:pt x="4889" y="11593"/>
                    <a:pt x="4922" y="11590"/>
                    <a:pt x="4956" y="11583"/>
                  </a:cubicBezTo>
                  <a:lnTo>
                    <a:pt x="5020" y="11583"/>
                  </a:lnTo>
                  <a:cubicBezTo>
                    <a:pt x="5213" y="11551"/>
                    <a:pt x="5374" y="11358"/>
                    <a:pt x="5406" y="11165"/>
                  </a:cubicBezTo>
                  <a:lnTo>
                    <a:pt x="5760" y="7079"/>
                  </a:lnTo>
                  <a:lnTo>
                    <a:pt x="5953" y="9524"/>
                  </a:lnTo>
                  <a:cubicBezTo>
                    <a:pt x="5953" y="9804"/>
                    <a:pt x="6195" y="10024"/>
                    <a:pt x="6455" y="10024"/>
                  </a:cubicBezTo>
                  <a:cubicBezTo>
                    <a:pt x="6524" y="10024"/>
                    <a:pt x="6594" y="10008"/>
                    <a:pt x="6661" y="9975"/>
                  </a:cubicBezTo>
                  <a:cubicBezTo>
                    <a:pt x="6822" y="9910"/>
                    <a:pt x="6951" y="9749"/>
                    <a:pt x="6951" y="9588"/>
                  </a:cubicBezTo>
                  <a:lnTo>
                    <a:pt x="7852" y="129"/>
                  </a:lnTo>
                  <a:lnTo>
                    <a:pt x="4763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2" name="Google Shape;1212;p59"/>
            <p:cNvSpPr/>
            <p:nvPr/>
          </p:nvSpPr>
          <p:spPr>
            <a:xfrm flipH="1">
              <a:off x="5295686" y="2843228"/>
              <a:ext cx="43962" cy="20589"/>
            </a:xfrm>
            <a:custGeom>
              <a:avLst/>
              <a:gdLst/>
              <a:ahLst/>
              <a:cxnLst/>
              <a:rect l="l" t="t" r="r" b="b"/>
              <a:pathLst>
                <a:path w="2543" h="1191" fill="none" extrusionOk="0">
                  <a:moveTo>
                    <a:pt x="0" y="1191"/>
                  </a:moveTo>
                  <a:cubicBezTo>
                    <a:pt x="966" y="1191"/>
                    <a:pt x="1899" y="740"/>
                    <a:pt x="2542" y="0"/>
                  </a:cubicBez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3" name="Google Shape;1213;p59"/>
            <p:cNvSpPr/>
            <p:nvPr/>
          </p:nvSpPr>
          <p:spPr>
            <a:xfrm flipH="1">
              <a:off x="5210027" y="2669128"/>
              <a:ext cx="93474" cy="131281"/>
            </a:xfrm>
            <a:custGeom>
              <a:avLst/>
              <a:gdLst/>
              <a:ahLst/>
              <a:cxnLst/>
              <a:rect l="l" t="t" r="r" b="b"/>
              <a:pathLst>
                <a:path w="5407" h="7594" extrusionOk="0">
                  <a:moveTo>
                    <a:pt x="5406" y="1"/>
                  </a:moveTo>
                  <a:lnTo>
                    <a:pt x="483" y="194"/>
                  </a:lnTo>
                  <a:lnTo>
                    <a:pt x="1" y="7465"/>
                  </a:lnTo>
                  <a:lnTo>
                    <a:pt x="3090" y="7594"/>
                  </a:lnTo>
                  <a:lnTo>
                    <a:pt x="5406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4" name="Google Shape;1214;p59"/>
            <p:cNvSpPr/>
            <p:nvPr/>
          </p:nvSpPr>
          <p:spPr>
            <a:xfrm flipH="1">
              <a:off x="5159409" y="2057281"/>
              <a:ext cx="180239" cy="706990"/>
            </a:xfrm>
            <a:custGeom>
              <a:avLst/>
              <a:gdLst/>
              <a:ahLst/>
              <a:cxnLst/>
              <a:rect l="l" t="t" r="r" b="b"/>
              <a:pathLst>
                <a:path w="10426" h="40896" extrusionOk="0">
                  <a:moveTo>
                    <a:pt x="5277" y="1"/>
                  </a:moveTo>
                  <a:cubicBezTo>
                    <a:pt x="5277" y="1"/>
                    <a:pt x="2767" y="805"/>
                    <a:pt x="1802" y="9171"/>
                  </a:cubicBezTo>
                  <a:cubicBezTo>
                    <a:pt x="676" y="18984"/>
                    <a:pt x="0" y="40413"/>
                    <a:pt x="0" y="40413"/>
                  </a:cubicBezTo>
                  <a:lnTo>
                    <a:pt x="6564" y="40896"/>
                  </a:lnTo>
                  <a:lnTo>
                    <a:pt x="10425" y="9171"/>
                  </a:lnTo>
                  <a:lnTo>
                    <a:pt x="52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5" name="Google Shape;1215;p59"/>
            <p:cNvSpPr/>
            <p:nvPr/>
          </p:nvSpPr>
          <p:spPr>
            <a:xfrm flipH="1">
              <a:off x="5035925" y="2442198"/>
              <a:ext cx="234747" cy="880522"/>
            </a:xfrm>
            <a:custGeom>
              <a:avLst/>
              <a:gdLst/>
              <a:ahLst/>
              <a:cxnLst/>
              <a:rect l="l" t="t" r="r" b="b"/>
              <a:pathLst>
                <a:path w="13579" h="50934" extrusionOk="0">
                  <a:moveTo>
                    <a:pt x="4923" y="0"/>
                  </a:moveTo>
                  <a:cubicBezTo>
                    <a:pt x="4923" y="0"/>
                    <a:pt x="1094" y="7111"/>
                    <a:pt x="418" y="20914"/>
                  </a:cubicBezTo>
                  <a:cubicBezTo>
                    <a:pt x="0" y="30020"/>
                    <a:pt x="547" y="40155"/>
                    <a:pt x="998" y="46043"/>
                  </a:cubicBezTo>
                  <a:cubicBezTo>
                    <a:pt x="1191" y="48810"/>
                    <a:pt x="3507" y="50934"/>
                    <a:pt x="6274" y="50934"/>
                  </a:cubicBezTo>
                  <a:cubicBezTo>
                    <a:pt x="9106" y="50934"/>
                    <a:pt x="11455" y="48713"/>
                    <a:pt x="11583" y="45882"/>
                  </a:cubicBezTo>
                  <a:lnTo>
                    <a:pt x="13578" y="32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6" name="Google Shape;1216;p59"/>
            <p:cNvSpPr/>
            <p:nvPr/>
          </p:nvSpPr>
          <p:spPr>
            <a:xfrm flipH="1">
              <a:off x="5056518" y="2691377"/>
              <a:ext cx="44515" cy="482269"/>
            </a:xfrm>
            <a:custGeom>
              <a:avLst/>
              <a:gdLst/>
              <a:ahLst/>
              <a:cxnLst/>
              <a:rect l="l" t="t" r="r" b="b"/>
              <a:pathLst>
                <a:path w="2575" h="27897" extrusionOk="0">
                  <a:moveTo>
                    <a:pt x="1" y="1"/>
                  </a:moveTo>
                  <a:lnTo>
                    <a:pt x="1931" y="27897"/>
                  </a:lnTo>
                  <a:lnTo>
                    <a:pt x="2575" y="129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7" name="Google Shape;1217;p59"/>
            <p:cNvSpPr/>
            <p:nvPr/>
          </p:nvSpPr>
          <p:spPr>
            <a:xfrm flipH="1">
              <a:off x="5019798" y="3702040"/>
              <a:ext cx="150764" cy="285365"/>
            </a:xfrm>
            <a:custGeom>
              <a:avLst/>
              <a:gdLst/>
              <a:ahLst/>
              <a:cxnLst/>
              <a:rect l="l" t="t" r="r" b="b"/>
              <a:pathLst>
                <a:path w="8721" h="16507" extrusionOk="0">
                  <a:moveTo>
                    <a:pt x="1" y="0"/>
                  </a:moveTo>
                  <a:lnTo>
                    <a:pt x="2543" y="16506"/>
                  </a:lnTo>
                  <a:lnTo>
                    <a:pt x="8720" y="16313"/>
                  </a:lnTo>
                  <a:lnTo>
                    <a:pt x="7305" y="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8" name="Google Shape;1218;p59"/>
            <p:cNvSpPr/>
            <p:nvPr/>
          </p:nvSpPr>
          <p:spPr>
            <a:xfrm flipH="1">
              <a:off x="4982522" y="3935089"/>
              <a:ext cx="420536" cy="142414"/>
            </a:xfrm>
            <a:custGeom>
              <a:avLst/>
              <a:gdLst/>
              <a:ahLst/>
              <a:cxnLst/>
              <a:rect l="l" t="t" r="r" b="b"/>
              <a:pathLst>
                <a:path w="24326" h="8238" extrusionOk="0">
                  <a:moveTo>
                    <a:pt x="15541" y="1"/>
                  </a:moveTo>
                  <a:lnTo>
                    <a:pt x="0" y="8238"/>
                  </a:lnTo>
                  <a:lnTo>
                    <a:pt x="0" y="8238"/>
                  </a:lnTo>
                  <a:lnTo>
                    <a:pt x="24325" y="8109"/>
                  </a:lnTo>
                  <a:lnTo>
                    <a:pt x="22008" y="1352"/>
                  </a:lnTo>
                  <a:cubicBezTo>
                    <a:pt x="22008" y="1352"/>
                    <a:pt x="20615" y="2167"/>
                    <a:pt x="19021" y="2167"/>
                  </a:cubicBezTo>
                  <a:cubicBezTo>
                    <a:pt x="17801" y="2167"/>
                    <a:pt x="16462" y="1689"/>
                    <a:pt x="15541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9" name="Google Shape;1219;p59"/>
            <p:cNvSpPr/>
            <p:nvPr/>
          </p:nvSpPr>
          <p:spPr>
            <a:xfrm flipH="1">
              <a:off x="4982522" y="4075254"/>
              <a:ext cx="420536" cy="38966"/>
            </a:xfrm>
            <a:custGeom>
              <a:avLst/>
              <a:gdLst/>
              <a:ahLst/>
              <a:cxnLst/>
              <a:rect l="l" t="t" r="r" b="b"/>
              <a:pathLst>
                <a:path w="24326" h="2254" extrusionOk="0">
                  <a:moveTo>
                    <a:pt x="24325" y="1"/>
                  </a:moveTo>
                  <a:lnTo>
                    <a:pt x="0" y="130"/>
                  </a:lnTo>
                  <a:lnTo>
                    <a:pt x="0" y="2253"/>
                  </a:lnTo>
                  <a:lnTo>
                    <a:pt x="24325" y="2124"/>
                  </a:lnTo>
                  <a:lnTo>
                    <a:pt x="24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0" name="Google Shape;1220;p59"/>
            <p:cNvSpPr/>
            <p:nvPr/>
          </p:nvSpPr>
          <p:spPr>
            <a:xfrm flipH="1">
              <a:off x="5154415" y="3958098"/>
              <a:ext cx="50635" cy="47143"/>
            </a:xfrm>
            <a:custGeom>
              <a:avLst/>
              <a:gdLst/>
              <a:ahLst/>
              <a:cxnLst/>
              <a:rect l="l" t="t" r="r" b="b"/>
              <a:pathLst>
                <a:path w="2929" h="2727" extrusionOk="0">
                  <a:moveTo>
                    <a:pt x="476" y="0"/>
                  </a:moveTo>
                  <a:cubicBezTo>
                    <a:pt x="347" y="0"/>
                    <a:pt x="212" y="58"/>
                    <a:pt x="130" y="182"/>
                  </a:cubicBezTo>
                  <a:cubicBezTo>
                    <a:pt x="1" y="343"/>
                    <a:pt x="65" y="600"/>
                    <a:pt x="226" y="697"/>
                  </a:cubicBezTo>
                  <a:cubicBezTo>
                    <a:pt x="966" y="1211"/>
                    <a:pt x="1610" y="1855"/>
                    <a:pt x="2157" y="2563"/>
                  </a:cubicBezTo>
                  <a:cubicBezTo>
                    <a:pt x="2189" y="2627"/>
                    <a:pt x="2253" y="2659"/>
                    <a:pt x="2317" y="2692"/>
                  </a:cubicBezTo>
                  <a:cubicBezTo>
                    <a:pt x="2367" y="2716"/>
                    <a:pt x="2421" y="2727"/>
                    <a:pt x="2474" y="2727"/>
                  </a:cubicBezTo>
                  <a:cubicBezTo>
                    <a:pt x="2560" y="2727"/>
                    <a:pt x="2644" y="2699"/>
                    <a:pt x="2704" y="2659"/>
                  </a:cubicBezTo>
                  <a:cubicBezTo>
                    <a:pt x="2897" y="2531"/>
                    <a:pt x="2929" y="2273"/>
                    <a:pt x="2800" y="2112"/>
                  </a:cubicBezTo>
                  <a:cubicBezTo>
                    <a:pt x="2221" y="1308"/>
                    <a:pt x="1513" y="632"/>
                    <a:pt x="677" y="53"/>
                  </a:cubicBezTo>
                  <a:cubicBezTo>
                    <a:pt x="619" y="19"/>
                    <a:pt x="549" y="0"/>
                    <a:pt x="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1" name="Google Shape;1221;p59"/>
            <p:cNvSpPr/>
            <p:nvPr/>
          </p:nvSpPr>
          <p:spPr>
            <a:xfrm flipH="1">
              <a:off x="5188903" y="3975074"/>
              <a:ext cx="50635" cy="47022"/>
            </a:xfrm>
            <a:custGeom>
              <a:avLst/>
              <a:gdLst/>
              <a:ahLst/>
              <a:cxnLst/>
              <a:rect l="l" t="t" r="r" b="b"/>
              <a:pathLst>
                <a:path w="2929" h="2720" extrusionOk="0">
                  <a:moveTo>
                    <a:pt x="480" y="0"/>
                  </a:moveTo>
                  <a:cubicBezTo>
                    <a:pt x="344" y="0"/>
                    <a:pt x="211" y="63"/>
                    <a:pt x="130" y="165"/>
                  </a:cubicBezTo>
                  <a:cubicBezTo>
                    <a:pt x="1" y="358"/>
                    <a:pt x="65" y="583"/>
                    <a:pt x="258" y="712"/>
                  </a:cubicBezTo>
                  <a:cubicBezTo>
                    <a:pt x="966" y="1227"/>
                    <a:pt x="1610" y="1838"/>
                    <a:pt x="2157" y="2578"/>
                  </a:cubicBezTo>
                  <a:cubicBezTo>
                    <a:pt x="2189" y="2610"/>
                    <a:pt x="2253" y="2675"/>
                    <a:pt x="2318" y="2675"/>
                  </a:cubicBezTo>
                  <a:cubicBezTo>
                    <a:pt x="2375" y="2704"/>
                    <a:pt x="2440" y="2720"/>
                    <a:pt x="2502" y="2720"/>
                  </a:cubicBezTo>
                  <a:cubicBezTo>
                    <a:pt x="2578" y="2720"/>
                    <a:pt x="2651" y="2696"/>
                    <a:pt x="2704" y="2643"/>
                  </a:cubicBezTo>
                  <a:cubicBezTo>
                    <a:pt x="2897" y="2546"/>
                    <a:pt x="2929" y="2289"/>
                    <a:pt x="2800" y="2128"/>
                  </a:cubicBezTo>
                  <a:cubicBezTo>
                    <a:pt x="2221" y="1323"/>
                    <a:pt x="1513" y="616"/>
                    <a:pt x="709" y="69"/>
                  </a:cubicBezTo>
                  <a:cubicBezTo>
                    <a:pt x="638" y="21"/>
                    <a:pt x="558" y="0"/>
                    <a:pt x="4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2" name="Google Shape;1222;p59"/>
            <p:cNvSpPr/>
            <p:nvPr/>
          </p:nvSpPr>
          <p:spPr>
            <a:xfrm flipH="1">
              <a:off x="5222820" y="3992154"/>
              <a:ext cx="51188" cy="47195"/>
            </a:xfrm>
            <a:custGeom>
              <a:avLst/>
              <a:gdLst/>
              <a:ahLst/>
              <a:cxnLst/>
              <a:rect l="l" t="t" r="r" b="b"/>
              <a:pathLst>
                <a:path w="2961" h="2730" extrusionOk="0">
                  <a:moveTo>
                    <a:pt x="458" y="1"/>
                  </a:moveTo>
                  <a:cubicBezTo>
                    <a:pt x="330" y="1"/>
                    <a:pt x="206" y="59"/>
                    <a:pt x="129" y="175"/>
                  </a:cubicBezTo>
                  <a:cubicBezTo>
                    <a:pt x="0" y="368"/>
                    <a:pt x="64" y="593"/>
                    <a:pt x="258" y="722"/>
                  </a:cubicBezTo>
                  <a:cubicBezTo>
                    <a:pt x="965" y="1236"/>
                    <a:pt x="1609" y="1848"/>
                    <a:pt x="2156" y="2556"/>
                  </a:cubicBezTo>
                  <a:cubicBezTo>
                    <a:pt x="2188" y="2620"/>
                    <a:pt x="2252" y="2652"/>
                    <a:pt x="2317" y="2684"/>
                  </a:cubicBezTo>
                  <a:cubicBezTo>
                    <a:pt x="2375" y="2713"/>
                    <a:pt x="2439" y="2729"/>
                    <a:pt x="2504" y="2729"/>
                  </a:cubicBezTo>
                  <a:cubicBezTo>
                    <a:pt x="2584" y="2729"/>
                    <a:pt x="2664" y="2705"/>
                    <a:pt x="2735" y="2652"/>
                  </a:cubicBezTo>
                  <a:cubicBezTo>
                    <a:pt x="2896" y="2556"/>
                    <a:pt x="2960" y="2298"/>
                    <a:pt x="2832" y="2137"/>
                  </a:cubicBezTo>
                  <a:cubicBezTo>
                    <a:pt x="2220" y="1333"/>
                    <a:pt x="1512" y="625"/>
                    <a:pt x="708" y="78"/>
                  </a:cubicBezTo>
                  <a:cubicBezTo>
                    <a:pt x="631" y="27"/>
                    <a:pt x="543" y="1"/>
                    <a:pt x="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3" name="Google Shape;1223;p59"/>
            <p:cNvSpPr/>
            <p:nvPr/>
          </p:nvSpPr>
          <p:spPr>
            <a:xfrm flipH="1">
              <a:off x="5009234" y="3234801"/>
              <a:ext cx="244203" cy="645256"/>
            </a:xfrm>
            <a:custGeom>
              <a:avLst/>
              <a:gdLst/>
              <a:ahLst/>
              <a:cxnLst/>
              <a:rect l="l" t="t" r="r" b="b"/>
              <a:pathLst>
                <a:path w="14126" h="37325" extrusionOk="0">
                  <a:moveTo>
                    <a:pt x="10586" y="1"/>
                  </a:moveTo>
                  <a:lnTo>
                    <a:pt x="1" y="162"/>
                  </a:lnTo>
                  <a:lnTo>
                    <a:pt x="4344" y="37324"/>
                  </a:lnTo>
                  <a:lnTo>
                    <a:pt x="14126" y="37324"/>
                  </a:lnTo>
                  <a:lnTo>
                    <a:pt x="10586" y="1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4" name="Google Shape;1224;p59"/>
            <p:cNvSpPr/>
            <p:nvPr/>
          </p:nvSpPr>
          <p:spPr>
            <a:xfrm flipH="1">
              <a:off x="5015908" y="3812159"/>
              <a:ext cx="170230" cy="17"/>
            </a:xfrm>
            <a:custGeom>
              <a:avLst/>
              <a:gdLst/>
              <a:ahLst/>
              <a:cxnLst/>
              <a:rect l="l" t="t" r="r" b="b"/>
              <a:pathLst>
                <a:path w="9847" h="1" fill="none" extrusionOk="0">
                  <a:moveTo>
                    <a:pt x="9847" y="1"/>
                  </a:moveTo>
                  <a:lnTo>
                    <a:pt x="1" y="1"/>
                  </a:lnTo>
                </a:path>
              </a:pathLst>
            </a:custGeom>
            <a:solidFill>
              <a:srgbClr val="674EA7"/>
            </a:solidFill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5" name="Google Shape;1225;p59"/>
            <p:cNvSpPr/>
            <p:nvPr/>
          </p:nvSpPr>
          <p:spPr>
            <a:xfrm flipH="1">
              <a:off x="4781732" y="2442198"/>
              <a:ext cx="356572" cy="880522"/>
            </a:xfrm>
            <a:custGeom>
              <a:avLst/>
              <a:gdLst/>
              <a:ahLst/>
              <a:cxnLst/>
              <a:rect l="l" t="t" r="r" b="b"/>
              <a:pathLst>
                <a:path w="20626" h="50934" extrusionOk="0">
                  <a:moveTo>
                    <a:pt x="1" y="0"/>
                  </a:moveTo>
                  <a:lnTo>
                    <a:pt x="4731" y="27317"/>
                  </a:lnTo>
                  <a:lnTo>
                    <a:pt x="8978" y="46397"/>
                  </a:lnTo>
                  <a:cubicBezTo>
                    <a:pt x="9589" y="49035"/>
                    <a:pt x="11906" y="50934"/>
                    <a:pt x="14609" y="50934"/>
                  </a:cubicBezTo>
                  <a:cubicBezTo>
                    <a:pt x="17987" y="50934"/>
                    <a:pt x="20625" y="48070"/>
                    <a:pt x="20368" y="44724"/>
                  </a:cubicBezTo>
                  <a:cubicBezTo>
                    <a:pt x="20078" y="40734"/>
                    <a:pt x="19628" y="34267"/>
                    <a:pt x="18984" y="24067"/>
                  </a:cubicBezTo>
                  <a:cubicBezTo>
                    <a:pt x="17955" y="7851"/>
                    <a:pt x="12678" y="0"/>
                    <a:pt x="12678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6" name="Google Shape;1226;p59"/>
            <p:cNvSpPr/>
            <p:nvPr/>
          </p:nvSpPr>
          <p:spPr>
            <a:xfrm flipH="1">
              <a:off x="5056516" y="2629073"/>
              <a:ext cx="119042" cy="285365"/>
            </a:xfrm>
            <a:custGeom>
              <a:avLst/>
              <a:gdLst/>
              <a:ahLst/>
              <a:cxnLst/>
              <a:rect l="l" t="t" r="r" b="b"/>
              <a:pathLst>
                <a:path w="6886" h="16507" fill="none" extrusionOk="0">
                  <a:moveTo>
                    <a:pt x="6886" y="16507"/>
                  </a:moveTo>
                  <a:lnTo>
                    <a:pt x="4312" y="3605"/>
                  </a:ln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7" name="Google Shape;1227;p59"/>
            <p:cNvSpPr/>
            <p:nvPr/>
          </p:nvSpPr>
          <p:spPr>
            <a:xfrm flipH="1">
              <a:off x="4639894" y="3702040"/>
              <a:ext cx="179133" cy="282581"/>
            </a:xfrm>
            <a:custGeom>
              <a:avLst/>
              <a:gdLst/>
              <a:ahLst/>
              <a:cxnLst/>
              <a:rect l="l" t="t" r="r" b="b"/>
              <a:pathLst>
                <a:path w="10362" h="16346" extrusionOk="0">
                  <a:moveTo>
                    <a:pt x="1" y="0"/>
                  </a:moveTo>
                  <a:lnTo>
                    <a:pt x="4183" y="16345"/>
                  </a:lnTo>
                  <a:lnTo>
                    <a:pt x="10361" y="16152"/>
                  </a:lnTo>
                  <a:lnTo>
                    <a:pt x="7272" y="23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8" name="Google Shape;1228;p59"/>
            <p:cNvSpPr/>
            <p:nvPr/>
          </p:nvSpPr>
          <p:spPr>
            <a:xfrm flipH="1">
              <a:off x="4604296" y="3937319"/>
              <a:ext cx="420536" cy="140184"/>
            </a:xfrm>
            <a:custGeom>
              <a:avLst/>
              <a:gdLst/>
              <a:ahLst/>
              <a:cxnLst/>
              <a:rect l="l" t="t" r="r" b="b"/>
              <a:pathLst>
                <a:path w="24326" h="8109" extrusionOk="0">
                  <a:moveTo>
                    <a:pt x="15381" y="0"/>
                  </a:moveTo>
                  <a:lnTo>
                    <a:pt x="1" y="8109"/>
                  </a:lnTo>
                  <a:lnTo>
                    <a:pt x="24325" y="7948"/>
                  </a:lnTo>
                  <a:lnTo>
                    <a:pt x="22009" y="1223"/>
                  </a:lnTo>
                  <a:cubicBezTo>
                    <a:pt x="22009" y="1223"/>
                    <a:pt x="20513" y="2116"/>
                    <a:pt x="18834" y="2116"/>
                  </a:cubicBezTo>
                  <a:cubicBezTo>
                    <a:pt x="17610" y="2116"/>
                    <a:pt x="16289" y="1642"/>
                    <a:pt x="15381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9" name="Google Shape;1229;p59"/>
            <p:cNvSpPr/>
            <p:nvPr/>
          </p:nvSpPr>
          <p:spPr>
            <a:xfrm flipH="1">
              <a:off x="4604296" y="4075254"/>
              <a:ext cx="420536" cy="38966"/>
            </a:xfrm>
            <a:custGeom>
              <a:avLst/>
              <a:gdLst/>
              <a:ahLst/>
              <a:cxnLst/>
              <a:rect l="l" t="t" r="r" b="b"/>
              <a:pathLst>
                <a:path w="24326" h="2254" extrusionOk="0">
                  <a:moveTo>
                    <a:pt x="24325" y="1"/>
                  </a:moveTo>
                  <a:lnTo>
                    <a:pt x="1" y="130"/>
                  </a:lnTo>
                  <a:lnTo>
                    <a:pt x="1" y="2253"/>
                  </a:lnTo>
                  <a:lnTo>
                    <a:pt x="24325" y="2124"/>
                  </a:lnTo>
                  <a:lnTo>
                    <a:pt x="243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0" name="Google Shape;1230;p59"/>
            <p:cNvSpPr/>
            <p:nvPr/>
          </p:nvSpPr>
          <p:spPr>
            <a:xfrm flipH="1">
              <a:off x="4776172" y="3957545"/>
              <a:ext cx="50635" cy="47420"/>
            </a:xfrm>
            <a:custGeom>
              <a:avLst/>
              <a:gdLst/>
              <a:ahLst/>
              <a:cxnLst/>
              <a:rect l="l" t="t" r="r" b="b"/>
              <a:pathLst>
                <a:path w="2929" h="2743" extrusionOk="0">
                  <a:moveTo>
                    <a:pt x="484" y="0"/>
                  </a:moveTo>
                  <a:cubicBezTo>
                    <a:pt x="347" y="0"/>
                    <a:pt x="211" y="58"/>
                    <a:pt x="129" y="182"/>
                  </a:cubicBezTo>
                  <a:cubicBezTo>
                    <a:pt x="0" y="343"/>
                    <a:pt x="65" y="600"/>
                    <a:pt x="258" y="729"/>
                  </a:cubicBezTo>
                  <a:cubicBezTo>
                    <a:pt x="965" y="1243"/>
                    <a:pt x="1609" y="1887"/>
                    <a:pt x="2156" y="2595"/>
                  </a:cubicBezTo>
                  <a:cubicBezTo>
                    <a:pt x="2188" y="2659"/>
                    <a:pt x="2252" y="2691"/>
                    <a:pt x="2317" y="2724"/>
                  </a:cubicBezTo>
                  <a:cubicBezTo>
                    <a:pt x="2364" y="2735"/>
                    <a:pt x="2415" y="2743"/>
                    <a:pt x="2466" y="2743"/>
                  </a:cubicBezTo>
                  <a:cubicBezTo>
                    <a:pt x="2555" y="2743"/>
                    <a:pt x="2642" y="2720"/>
                    <a:pt x="2703" y="2659"/>
                  </a:cubicBezTo>
                  <a:cubicBezTo>
                    <a:pt x="2896" y="2530"/>
                    <a:pt x="2928" y="2273"/>
                    <a:pt x="2799" y="2112"/>
                  </a:cubicBezTo>
                  <a:cubicBezTo>
                    <a:pt x="2220" y="1308"/>
                    <a:pt x="1512" y="632"/>
                    <a:pt x="708" y="53"/>
                  </a:cubicBezTo>
                  <a:cubicBezTo>
                    <a:pt x="639" y="18"/>
                    <a:pt x="561" y="0"/>
                    <a:pt x="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1" name="Google Shape;1231;p59"/>
            <p:cNvSpPr/>
            <p:nvPr/>
          </p:nvSpPr>
          <p:spPr>
            <a:xfrm flipH="1">
              <a:off x="4810660" y="3975074"/>
              <a:ext cx="50635" cy="47022"/>
            </a:xfrm>
            <a:custGeom>
              <a:avLst/>
              <a:gdLst/>
              <a:ahLst/>
              <a:cxnLst/>
              <a:rect l="l" t="t" r="r" b="b"/>
              <a:pathLst>
                <a:path w="2929" h="2720" extrusionOk="0">
                  <a:moveTo>
                    <a:pt x="479" y="0"/>
                  </a:moveTo>
                  <a:cubicBezTo>
                    <a:pt x="343" y="0"/>
                    <a:pt x="210" y="63"/>
                    <a:pt x="129" y="165"/>
                  </a:cubicBezTo>
                  <a:cubicBezTo>
                    <a:pt x="0" y="358"/>
                    <a:pt x="65" y="583"/>
                    <a:pt x="258" y="712"/>
                  </a:cubicBezTo>
                  <a:cubicBezTo>
                    <a:pt x="966" y="1227"/>
                    <a:pt x="1609" y="1838"/>
                    <a:pt x="2156" y="2578"/>
                  </a:cubicBezTo>
                  <a:cubicBezTo>
                    <a:pt x="2188" y="2610"/>
                    <a:pt x="2253" y="2675"/>
                    <a:pt x="2317" y="2675"/>
                  </a:cubicBezTo>
                  <a:cubicBezTo>
                    <a:pt x="2375" y="2704"/>
                    <a:pt x="2439" y="2720"/>
                    <a:pt x="2504" y="2720"/>
                  </a:cubicBezTo>
                  <a:cubicBezTo>
                    <a:pt x="2584" y="2720"/>
                    <a:pt x="2664" y="2696"/>
                    <a:pt x="2735" y="2643"/>
                  </a:cubicBezTo>
                  <a:cubicBezTo>
                    <a:pt x="2896" y="2514"/>
                    <a:pt x="2928" y="2289"/>
                    <a:pt x="2800" y="2096"/>
                  </a:cubicBezTo>
                  <a:cubicBezTo>
                    <a:pt x="2220" y="1323"/>
                    <a:pt x="1513" y="616"/>
                    <a:pt x="708" y="69"/>
                  </a:cubicBezTo>
                  <a:cubicBezTo>
                    <a:pt x="637" y="21"/>
                    <a:pt x="558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2" name="Google Shape;1232;p59"/>
            <p:cNvSpPr/>
            <p:nvPr/>
          </p:nvSpPr>
          <p:spPr>
            <a:xfrm flipH="1">
              <a:off x="4844594" y="3992154"/>
              <a:ext cx="51188" cy="47195"/>
            </a:xfrm>
            <a:custGeom>
              <a:avLst/>
              <a:gdLst/>
              <a:ahLst/>
              <a:cxnLst/>
              <a:rect l="l" t="t" r="r" b="b"/>
              <a:pathLst>
                <a:path w="2961" h="2730" extrusionOk="0">
                  <a:moveTo>
                    <a:pt x="458" y="1"/>
                  </a:moveTo>
                  <a:cubicBezTo>
                    <a:pt x="330" y="1"/>
                    <a:pt x="206" y="59"/>
                    <a:pt x="129" y="175"/>
                  </a:cubicBezTo>
                  <a:cubicBezTo>
                    <a:pt x="0" y="335"/>
                    <a:pt x="65" y="593"/>
                    <a:pt x="258" y="722"/>
                  </a:cubicBezTo>
                  <a:cubicBezTo>
                    <a:pt x="966" y="1236"/>
                    <a:pt x="1609" y="1848"/>
                    <a:pt x="2156" y="2556"/>
                  </a:cubicBezTo>
                  <a:cubicBezTo>
                    <a:pt x="2188" y="2620"/>
                    <a:pt x="2253" y="2652"/>
                    <a:pt x="2317" y="2684"/>
                  </a:cubicBezTo>
                  <a:cubicBezTo>
                    <a:pt x="2375" y="2713"/>
                    <a:pt x="2439" y="2729"/>
                    <a:pt x="2504" y="2729"/>
                  </a:cubicBezTo>
                  <a:cubicBezTo>
                    <a:pt x="2584" y="2729"/>
                    <a:pt x="2664" y="2705"/>
                    <a:pt x="2735" y="2652"/>
                  </a:cubicBezTo>
                  <a:cubicBezTo>
                    <a:pt x="2896" y="2523"/>
                    <a:pt x="2961" y="2266"/>
                    <a:pt x="2832" y="2105"/>
                  </a:cubicBezTo>
                  <a:cubicBezTo>
                    <a:pt x="2221" y="1301"/>
                    <a:pt x="1513" y="625"/>
                    <a:pt x="708" y="78"/>
                  </a:cubicBezTo>
                  <a:cubicBezTo>
                    <a:pt x="631" y="27"/>
                    <a:pt x="544" y="1"/>
                    <a:pt x="4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3" name="Google Shape;1233;p59"/>
            <p:cNvSpPr/>
            <p:nvPr/>
          </p:nvSpPr>
          <p:spPr>
            <a:xfrm flipH="1">
              <a:off x="4635448" y="3215335"/>
              <a:ext cx="347669" cy="664722"/>
            </a:xfrm>
            <a:custGeom>
              <a:avLst/>
              <a:gdLst/>
              <a:ahLst/>
              <a:cxnLst/>
              <a:rect l="l" t="t" r="r" b="b"/>
              <a:pathLst>
                <a:path w="20111" h="38451" extrusionOk="0">
                  <a:moveTo>
                    <a:pt x="11391" y="1"/>
                  </a:moveTo>
                  <a:lnTo>
                    <a:pt x="1" y="1674"/>
                  </a:lnTo>
                  <a:lnTo>
                    <a:pt x="9782" y="38450"/>
                  </a:lnTo>
                  <a:lnTo>
                    <a:pt x="20111" y="38450"/>
                  </a:lnTo>
                  <a:lnTo>
                    <a:pt x="11391" y="1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4" name="Google Shape;1234;p59"/>
            <p:cNvSpPr/>
            <p:nvPr/>
          </p:nvSpPr>
          <p:spPr>
            <a:xfrm flipH="1">
              <a:off x="4650474" y="3812159"/>
              <a:ext cx="181346" cy="17"/>
            </a:xfrm>
            <a:custGeom>
              <a:avLst/>
              <a:gdLst/>
              <a:ahLst/>
              <a:cxnLst/>
              <a:rect l="l" t="t" r="r" b="b"/>
              <a:pathLst>
                <a:path w="10490" h="1" fill="none" extrusionOk="0">
                  <a:moveTo>
                    <a:pt x="1" y="1"/>
                  </a:moveTo>
                  <a:lnTo>
                    <a:pt x="10490" y="1"/>
                  </a:lnTo>
                </a:path>
              </a:pathLst>
            </a:custGeom>
            <a:solidFill>
              <a:srgbClr val="674EA7"/>
            </a:solidFill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5" name="Google Shape;1235;p59"/>
            <p:cNvSpPr/>
            <p:nvPr/>
          </p:nvSpPr>
          <p:spPr>
            <a:xfrm flipH="1">
              <a:off x="4781730" y="2022240"/>
              <a:ext cx="473937" cy="419983"/>
            </a:xfrm>
            <a:custGeom>
              <a:avLst/>
              <a:gdLst/>
              <a:ahLst/>
              <a:cxnLst/>
              <a:rect l="l" t="t" r="r" b="b"/>
              <a:pathLst>
                <a:path w="27415" h="24294" extrusionOk="0">
                  <a:moveTo>
                    <a:pt x="20786" y="1"/>
                  </a:moveTo>
                  <a:lnTo>
                    <a:pt x="5342" y="451"/>
                  </a:lnTo>
                  <a:lnTo>
                    <a:pt x="419" y="2028"/>
                  </a:lnTo>
                  <a:lnTo>
                    <a:pt x="1803" y="13193"/>
                  </a:lnTo>
                  <a:cubicBezTo>
                    <a:pt x="1803" y="13193"/>
                    <a:pt x="1" y="20271"/>
                    <a:pt x="3862" y="24293"/>
                  </a:cubicBezTo>
                  <a:lnTo>
                    <a:pt x="19371" y="24293"/>
                  </a:lnTo>
                  <a:cubicBezTo>
                    <a:pt x="20561" y="22909"/>
                    <a:pt x="21365" y="21236"/>
                    <a:pt x="21751" y="19435"/>
                  </a:cubicBezTo>
                  <a:lnTo>
                    <a:pt x="27060" y="3443"/>
                  </a:lnTo>
                  <a:cubicBezTo>
                    <a:pt x="27414" y="2060"/>
                    <a:pt x="25098" y="676"/>
                    <a:pt x="23714" y="451"/>
                  </a:cubicBezTo>
                  <a:lnTo>
                    <a:pt x="20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6" name="Google Shape;1236;p59"/>
            <p:cNvSpPr/>
            <p:nvPr/>
          </p:nvSpPr>
          <p:spPr>
            <a:xfrm flipH="1">
              <a:off x="5187779" y="2127364"/>
              <a:ext cx="65658" cy="315410"/>
            </a:xfrm>
            <a:custGeom>
              <a:avLst/>
              <a:gdLst/>
              <a:ahLst/>
              <a:cxnLst/>
              <a:rect l="l" t="t" r="r" b="b"/>
              <a:pathLst>
                <a:path w="3798" h="18245" fill="none" extrusionOk="0">
                  <a:moveTo>
                    <a:pt x="805" y="1"/>
                  </a:moveTo>
                  <a:lnTo>
                    <a:pt x="1642" y="7112"/>
                  </a:lnTo>
                  <a:cubicBezTo>
                    <a:pt x="1642" y="7112"/>
                    <a:pt x="1" y="15059"/>
                    <a:pt x="3797" y="18244"/>
                  </a:cubicBez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7" name="Google Shape;1237;p59"/>
            <p:cNvSpPr/>
            <p:nvPr/>
          </p:nvSpPr>
          <p:spPr>
            <a:xfrm flipH="1">
              <a:off x="4886857" y="1997761"/>
              <a:ext cx="307061" cy="79004"/>
            </a:xfrm>
            <a:custGeom>
              <a:avLst/>
              <a:gdLst/>
              <a:ahLst/>
              <a:cxnLst/>
              <a:rect l="l" t="t" r="r" b="b"/>
              <a:pathLst>
                <a:path w="17762" h="4570" extrusionOk="0">
                  <a:moveTo>
                    <a:pt x="8044" y="1"/>
                  </a:moveTo>
                  <a:lnTo>
                    <a:pt x="0" y="2414"/>
                  </a:lnTo>
                  <a:cubicBezTo>
                    <a:pt x="0" y="2414"/>
                    <a:pt x="2703" y="4570"/>
                    <a:pt x="8141" y="4570"/>
                  </a:cubicBezTo>
                  <a:cubicBezTo>
                    <a:pt x="13578" y="4570"/>
                    <a:pt x="17761" y="1481"/>
                    <a:pt x="17761" y="1481"/>
                  </a:cubicBezTo>
                  <a:lnTo>
                    <a:pt x="8044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8" name="Google Shape;1238;p59"/>
            <p:cNvSpPr/>
            <p:nvPr/>
          </p:nvSpPr>
          <p:spPr>
            <a:xfrm flipH="1">
              <a:off x="4690510" y="2030451"/>
              <a:ext cx="256443" cy="482408"/>
            </a:xfrm>
            <a:custGeom>
              <a:avLst/>
              <a:gdLst/>
              <a:ahLst/>
              <a:cxnLst/>
              <a:rect l="l" t="t" r="r" b="b"/>
              <a:pathLst>
                <a:path w="14834" h="27905" extrusionOk="0">
                  <a:moveTo>
                    <a:pt x="5192" y="0"/>
                  </a:moveTo>
                  <a:cubicBezTo>
                    <a:pt x="4559" y="0"/>
                    <a:pt x="3911" y="126"/>
                    <a:pt x="3282" y="394"/>
                  </a:cubicBezTo>
                  <a:cubicBezTo>
                    <a:pt x="1159" y="1295"/>
                    <a:pt x="0" y="3612"/>
                    <a:pt x="515" y="5896"/>
                  </a:cubicBezTo>
                  <a:lnTo>
                    <a:pt x="5599" y="24429"/>
                  </a:lnTo>
                  <a:cubicBezTo>
                    <a:pt x="6044" y="26466"/>
                    <a:pt x="7875" y="27905"/>
                    <a:pt x="9938" y="27905"/>
                  </a:cubicBezTo>
                  <a:cubicBezTo>
                    <a:pt x="9961" y="27905"/>
                    <a:pt x="9984" y="27905"/>
                    <a:pt x="10007" y="27904"/>
                  </a:cubicBezTo>
                  <a:cubicBezTo>
                    <a:pt x="12774" y="27872"/>
                    <a:pt x="14833" y="25362"/>
                    <a:pt x="14383" y="22660"/>
                  </a:cubicBezTo>
                  <a:lnTo>
                    <a:pt x="9942" y="3998"/>
                  </a:lnTo>
                  <a:cubicBezTo>
                    <a:pt x="9516" y="1588"/>
                    <a:pt x="7443" y="0"/>
                    <a:pt x="5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9" name="Google Shape;1239;p59"/>
            <p:cNvSpPr/>
            <p:nvPr/>
          </p:nvSpPr>
          <p:spPr>
            <a:xfrm flipH="1">
              <a:off x="4880189" y="2190773"/>
              <a:ext cx="41732" cy="153548"/>
            </a:xfrm>
            <a:custGeom>
              <a:avLst/>
              <a:gdLst/>
              <a:ahLst/>
              <a:cxnLst/>
              <a:rect l="l" t="t" r="r" b="b"/>
              <a:pathLst>
                <a:path w="2414" h="8882" fill="none" extrusionOk="0">
                  <a:moveTo>
                    <a:pt x="2413" y="8881"/>
                  </a:move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0" name="Google Shape;1240;p59"/>
            <p:cNvSpPr/>
            <p:nvPr/>
          </p:nvSpPr>
          <p:spPr>
            <a:xfrm flipH="1">
              <a:off x="4880189" y="2232487"/>
              <a:ext cx="41732" cy="111833"/>
            </a:xfrm>
            <a:custGeom>
              <a:avLst/>
              <a:gdLst/>
              <a:ahLst/>
              <a:cxnLst/>
              <a:rect l="l" t="t" r="r" b="b"/>
              <a:pathLst>
                <a:path w="2414" h="6469" extrusionOk="0">
                  <a:moveTo>
                    <a:pt x="644" y="1"/>
                  </a:moveTo>
                  <a:lnTo>
                    <a:pt x="0" y="6211"/>
                  </a:lnTo>
                  <a:lnTo>
                    <a:pt x="2413" y="6468"/>
                  </a:lnTo>
                  <a:lnTo>
                    <a:pt x="2413" y="646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1" name="Google Shape;1241;p59"/>
            <p:cNvSpPr/>
            <p:nvPr/>
          </p:nvSpPr>
          <p:spPr>
            <a:xfrm flipH="1">
              <a:off x="5193343" y="2133483"/>
              <a:ext cx="190802" cy="217511"/>
            </a:xfrm>
            <a:custGeom>
              <a:avLst/>
              <a:gdLst/>
              <a:ahLst/>
              <a:cxnLst/>
              <a:rect l="l" t="t" r="r" b="b"/>
              <a:pathLst>
                <a:path w="11037" h="12582" extrusionOk="0">
                  <a:moveTo>
                    <a:pt x="419" y="1"/>
                  </a:moveTo>
                  <a:cubicBezTo>
                    <a:pt x="161" y="1"/>
                    <a:pt x="0" y="258"/>
                    <a:pt x="97" y="483"/>
                  </a:cubicBezTo>
                  <a:lnTo>
                    <a:pt x="4601" y="12356"/>
                  </a:lnTo>
                  <a:cubicBezTo>
                    <a:pt x="4634" y="12485"/>
                    <a:pt x="4762" y="12581"/>
                    <a:pt x="4923" y="12581"/>
                  </a:cubicBezTo>
                  <a:lnTo>
                    <a:pt x="10650" y="12581"/>
                  </a:lnTo>
                  <a:cubicBezTo>
                    <a:pt x="10876" y="12581"/>
                    <a:pt x="11037" y="12324"/>
                    <a:pt x="10972" y="12099"/>
                  </a:cubicBezTo>
                  <a:lnTo>
                    <a:pt x="6468" y="226"/>
                  </a:lnTo>
                  <a:cubicBezTo>
                    <a:pt x="6435" y="97"/>
                    <a:pt x="6307" y="1"/>
                    <a:pt x="6146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2" name="Google Shape;1242;p59"/>
            <p:cNvSpPr/>
            <p:nvPr/>
          </p:nvSpPr>
          <p:spPr>
            <a:xfrm flipH="1">
              <a:off x="5149400" y="2259749"/>
              <a:ext cx="168000" cy="137470"/>
            </a:xfrm>
            <a:custGeom>
              <a:avLst/>
              <a:gdLst/>
              <a:ahLst/>
              <a:cxnLst/>
              <a:rect l="l" t="t" r="r" b="b"/>
              <a:pathLst>
                <a:path w="9718" h="7952" extrusionOk="0">
                  <a:moveTo>
                    <a:pt x="5309" y="1"/>
                  </a:moveTo>
                  <a:lnTo>
                    <a:pt x="6049" y="1995"/>
                  </a:lnTo>
                  <a:lnTo>
                    <a:pt x="6049" y="1995"/>
                  </a:lnTo>
                  <a:lnTo>
                    <a:pt x="3636" y="1191"/>
                  </a:lnTo>
                  <a:cubicBezTo>
                    <a:pt x="3359" y="1098"/>
                    <a:pt x="3074" y="1054"/>
                    <a:pt x="2792" y="1054"/>
                  </a:cubicBezTo>
                  <a:cubicBezTo>
                    <a:pt x="1898" y="1054"/>
                    <a:pt x="1037" y="1502"/>
                    <a:pt x="547" y="2285"/>
                  </a:cubicBezTo>
                  <a:cubicBezTo>
                    <a:pt x="129" y="2896"/>
                    <a:pt x="0" y="3636"/>
                    <a:pt x="193" y="4344"/>
                  </a:cubicBezTo>
                  <a:cubicBezTo>
                    <a:pt x="1034" y="7465"/>
                    <a:pt x="4433" y="7952"/>
                    <a:pt x="6472" y="7952"/>
                  </a:cubicBezTo>
                  <a:cubicBezTo>
                    <a:pt x="7398" y="7952"/>
                    <a:pt x="8044" y="7851"/>
                    <a:pt x="8044" y="7851"/>
                  </a:cubicBezTo>
                  <a:lnTo>
                    <a:pt x="9717" y="4827"/>
                  </a:lnTo>
                  <a:lnTo>
                    <a:pt x="8591" y="2864"/>
                  </a:lnTo>
                  <a:cubicBezTo>
                    <a:pt x="8173" y="2156"/>
                    <a:pt x="7594" y="1545"/>
                    <a:pt x="6918" y="1094"/>
                  </a:cubicBezTo>
                  <a:lnTo>
                    <a:pt x="5309" y="1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3" name="Google Shape;1243;p59"/>
            <p:cNvSpPr/>
            <p:nvPr/>
          </p:nvSpPr>
          <p:spPr>
            <a:xfrm flipH="1">
              <a:off x="5050950" y="2338181"/>
              <a:ext cx="127392" cy="75097"/>
            </a:xfrm>
            <a:custGeom>
              <a:avLst/>
              <a:gdLst/>
              <a:ahLst/>
              <a:cxnLst/>
              <a:rect l="l" t="t" r="r" b="b"/>
              <a:pathLst>
                <a:path w="7369" h="4344" extrusionOk="0">
                  <a:moveTo>
                    <a:pt x="837" y="0"/>
                  </a:moveTo>
                  <a:lnTo>
                    <a:pt x="0" y="3314"/>
                  </a:lnTo>
                  <a:lnTo>
                    <a:pt x="5567" y="4344"/>
                  </a:lnTo>
                  <a:lnTo>
                    <a:pt x="7368" y="74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073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4" name="Google Shape;1244;p59"/>
            <p:cNvSpPr/>
            <p:nvPr/>
          </p:nvSpPr>
          <p:spPr>
            <a:xfrm flipH="1">
              <a:off x="4791189" y="2314256"/>
              <a:ext cx="328756" cy="196369"/>
            </a:xfrm>
            <a:custGeom>
              <a:avLst/>
              <a:gdLst/>
              <a:ahLst/>
              <a:cxnLst/>
              <a:rect l="l" t="t" r="r" b="b"/>
              <a:pathLst>
                <a:path w="19017" h="11359" extrusionOk="0">
                  <a:moveTo>
                    <a:pt x="1" y="1"/>
                  </a:moveTo>
                  <a:lnTo>
                    <a:pt x="1" y="7401"/>
                  </a:lnTo>
                  <a:lnTo>
                    <a:pt x="19016" y="11359"/>
                  </a:lnTo>
                  <a:lnTo>
                    <a:pt x="19016" y="11359"/>
                  </a:lnTo>
                  <a:lnTo>
                    <a:pt x="18630" y="23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5" name="Google Shape;1245;p59"/>
            <p:cNvSpPr/>
            <p:nvPr/>
          </p:nvSpPr>
          <p:spPr>
            <a:xfrm flipH="1">
              <a:off x="4811208" y="2314256"/>
              <a:ext cx="309844" cy="40626"/>
            </a:xfrm>
            <a:custGeom>
              <a:avLst/>
              <a:gdLst/>
              <a:ahLst/>
              <a:cxnLst/>
              <a:rect l="l" t="t" r="r" b="b"/>
              <a:pathLst>
                <a:path w="17923" h="2350" fill="none" extrusionOk="0">
                  <a:moveTo>
                    <a:pt x="0" y="1609"/>
                  </a:moveTo>
                  <a:lnTo>
                    <a:pt x="0" y="1"/>
                  </a:lnTo>
                  <a:lnTo>
                    <a:pt x="17922" y="2349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6" name="Google Shape;1246;p59"/>
            <p:cNvSpPr/>
            <p:nvPr/>
          </p:nvSpPr>
          <p:spPr>
            <a:xfrm flipH="1">
              <a:off x="5120481" y="2407710"/>
              <a:ext cx="1124" cy="33382"/>
            </a:xfrm>
            <a:custGeom>
              <a:avLst/>
              <a:gdLst/>
              <a:ahLst/>
              <a:cxnLst/>
              <a:rect l="l" t="t" r="r" b="b"/>
              <a:pathLst>
                <a:path w="65" h="1931" fill="none" extrusionOk="0">
                  <a:moveTo>
                    <a:pt x="0" y="0"/>
                  </a:moveTo>
                  <a:lnTo>
                    <a:pt x="65" y="1931"/>
                  </a:lnTo>
                </a:path>
              </a:pathLst>
            </a:custGeom>
            <a:noFill/>
            <a:ln w="32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7" name="Google Shape;1247;p59"/>
            <p:cNvSpPr/>
            <p:nvPr/>
          </p:nvSpPr>
          <p:spPr>
            <a:xfrm flipH="1">
              <a:off x="5403055" y="1319650"/>
              <a:ext cx="531210" cy="471015"/>
            </a:xfrm>
            <a:custGeom>
              <a:avLst/>
              <a:gdLst/>
              <a:ahLst/>
              <a:cxnLst/>
              <a:rect l="l" t="t" r="r" b="b"/>
              <a:pathLst>
                <a:path w="30728" h="27246" extrusionOk="0">
                  <a:moveTo>
                    <a:pt x="15382" y="0"/>
                  </a:moveTo>
                  <a:cubicBezTo>
                    <a:pt x="11333" y="0"/>
                    <a:pt x="7322" y="1800"/>
                    <a:pt x="4634" y="5235"/>
                  </a:cubicBezTo>
                  <a:cubicBezTo>
                    <a:pt x="0" y="11156"/>
                    <a:pt x="1030" y="19714"/>
                    <a:pt x="6950" y="24347"/>
                  </a:cubicBezTo>
                  <a:cubicBezTo>
                    <a:pt x="9457" y="26299"/>
                    <a:pt x="12427" y="27246"/>
                    <a:pt x="15371" y="27246"/>
                  </a:cubicBezTo>
                  <a:cubicBezTo>
                    <a:pt x="19416" y="27246"/>
                    <a:pt x="23413" y="25458"/>
                    <a:pt x="26095" y="22031"/>
                  </a:cubicBezTo>
                  <a:cubicBezTo>
                    <a:pt x="30728" y="16111"/>
                    <a:pt x="29666" y="7520"/>
                    <a:pt x="23746" y="2886"/>
                  </a:cubicBezTo>
                  <a:cubicBezTo>
                    <a:pt x="21261" y="942"/>
                    <a:pt x="18311" y="0"/>
                    <a:pt x="15382" y="0"/>
                  </a:cubicBezTo>
                  <a:close/>
                </a:path>
              </a:pathLst>
            </a:cu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8" name="Google Shape;1248;p59"/>
            <p:cNvSpPr/>
            <p:nvPr/>
          </p:nvSpPr>
          <p:spPr>
            <a:xfrm flipH="1">
              <a:off x="5446436" y="1633188"/>
              <a:ext cx="132958" cy="129068"/>
            </a:xfrm>
            <a:custGeom>
              <a:avLst/>
              <a:gdLst/>
              <a:ahLst/>
              <a:cxnLst/>
              <a:rect l="l" t="t" r="r" b="b"/>
              <a:pathLst>
                <a:path w="7691" h="7466" extrusionOk="0">
                  <a:moveTo>
                    <a:pt x="4923" y="1"/>
                  </a:moveTo>
                  <a:lnTo>
                    <a:pt x="0" y="4602"/>
                  </a:lnTo>
                  <a:lnTo>
                    <a:pt x="7690" y="746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9" name="Google Shape;1249;p59"/>
            <p:cNvSpPr/>
            <p:nvPr/>
          </p:nvSpPr>
          <p:spPr>
            <a:xfrm flipH="1">
              <a:off x="4166470" y="4114202"/>
              <a:ext cx="4674592" cy="17"/>
            </a:xfrm>
            <a:custGeom>
              <a:avLst/>
              <a:gdLst/>
              <a:ahLst/>
              <a:cxnLst/>
              <a:rect l="l" t="t" r="r" b="b"/>
              <a:pathLst>
                <a:path w="270403" h="1" fill="none" extrusionOk="0">
                  <a:moveTo>
                    <a:pt x="0" y="0"/>
                  </a:moveTo>
                  <a:lnTo>
                    <a:pt x="270402" y="0"/>
                  </a:lnTo>
                </a:path>
              </a:pathLst>
            </a:custGeom>
            <a:noFill/>
            <a:ln w="9650" cap="rnd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0" name="Google Shape;1250;p59"/>
            <p:cNvSpPr/>
            <p:nvPr/>
          </p:nvSpPr>
          <p:spPr>
            <a:xfrm flipH="1">
              <a:off x="6812506" y="3499278"/>
              <a:ext cx="483929" cy="625790"/>
            </a:xfrm>
            <a:custGeom>
              <a:avLst/>
              <a:gdLst/>
              <a:ahLst/>
              <a:cxnLst/>
              <a:rect l="l" t="t" r="r" b="b"/>
              <a:pathLst>
                <a:path w="27993" h="36199" extrusionOk="0">
                  <a:moveTo>
                    <a:pt x="13997" y="1"/>
                  </a:moveTo>
                  <a:cubicBezTo>
                    <a:pt x="6274" y="1"/>
                    <a:pt x="0" y="8109"/>
                    <a:pt x="0" y="18083"/>
                  </a:cubicBezTo>
                  <a:cubicBezTo>
                    <a:pt x="0" y="28090"/>
                    <a:pt x="6274" y="36198"/>
                    <a:pt x="13997" y="36198"/>
                  </a:cubicBezTo>
                  <a:cubicBezTo>
                    <a:pt x="21719" y="36198"/>
                    <a:pt x="27993" y="28090"/>
                    <a:pt x="27993" y="18083"/>
                  </a:cubicBezTo>
                  <a:cubicBezTo>
                    <a:pt x="27993" y="8109"/>
                    <a:pt x="21719" y="1"/>
                    <a:pt x="1399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1" name="Google Shape;1251;p59"/>
            <p:cNvSpPr/>
            <p:nvPr/>
          </p:nvSpPr>
          <p:spPr>
            <a:xfrm flipH="1">
              <a:off x="6978788" y="3633055"/>
              <a:ext cx="233641" cy="316517"/>
            </a:xfrm>
            <a:custGeom>
              <a:avLst/>
              <a:gdLst/>
              <a:ahLst/>
              <a:cxnLst/>
              <a:rect l="l" t="t" r="r" b="b"/>
              <a:pathLst>
                <a:path w="13515" h="18309" extrusionOk="0">
                  <a:moveTo>
                    <a:pt x="6757" y="0"/>
                  </a:moveTo>
                  <a:cubicBezTo>
                    <a:pt x="3025" y="0"/>
                    <a:pt x="0" y="4087"/>
                    <a:pt x="0" y="9170"/>
                  </a:cubicBezTo>
                  <a:cubicBezTo>
                    <a:pt x="0" y="14222"/>
                    <a:pt x="3025" y="18308"/>
                    <a:pt x="6757" y="18308"/>
                  </a:cubicBezTo>
                  <a:cubicBezTo>
                    <a:pt x="10490" y="18308"/>
                    <a:pt x="13514" y="14222"/>
                    <a:pt x="13514" y="9170"/>
                  </a:cubicBezTo>
                  <a:cubicBezTo>
                    <a:pt x="13514" y="4087"/>
                    <a:pt x="10490" y="0"/>
                    <a:pt x="6757" y="0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2" name="Google Shape;1252;p59"/>
            <p:cNvSpPr/>
            <p:nvPr/>
          </p:nvSpPr>
          <p:spPr>
            <a:xfrm flipH="1">
              <a:off x="6924835" y="3633055"/>
              <a:ext cx="233087" cy="316517"/>
            </a:xfrm>
            <a:custGeom>
              <a:avLst/>
              <a:gdLst/>
              <a:ahLst/>
              <a:cxnLst/>
              <a:rect l="l" t="t" r="r" b="b"/>
              <a:pathLst>
                <a:path w="13483" h="18309" extrusionOk="0">
                  <a:moveTo>
                    <a:pt x="6758" y="0"/>
                  </a:moveTo>
                  <a:cubicBezTo>
                    <a:pt x="3025" y="0"/>
                    <a:pt x="1" y="4087"/>
                    <a:pt x="1" y="9170"/>
                  </a:cubicBezTo>
                  <a:cubicBezTo>
                    <a:pt x="1" y="14222"/>
                    <a:pt x="3025" y="18308"/>
                    <a:pt x="6758" y="18308"/>
                  </a:cubicBezTo>
                  <a:cubicBezTo>
                    <a:pt x="10490" y="18308"/>
                    <a:pt x="13482" y="14222"/>
                    <a:pt x="13482" y="9170"/>
                  </a:cubicBezTo>
                  <a:cubicBezTo>
                    <a:pt x="13482" y="4087"/>
                    <a:pt x="10490" y="0"/>
                    <a:pt x="6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3" name="Google Shape;1253;p59"/>
            <p:cNvSpPr/>
            <p:nvPr/>
          </p:nvSpPr>
          <p:spPr>
            <a:xfrm flipH="1">
              <a:off x="8480024" y="3626095"/>
              <a:ext cx="249570" cy="338900"/>
            </a:xfrm>
            <a:custGeom>
              <a:avLst/>
              <a:gdLst/>
              <a:ahLst/>
              <a:cxnLst/>
              <a:rect l="l" t="t" r="r" b="b"/>
              <a:pathLst>
                <a:path w="13483" h="18309" extrusionOk="0">
                  <a:moveTo>
                    <a:pt x="6758" y="0"/>
                  </a:moveTo>
                  <a:cubicBezTo>
                    <a:pt x="3025" y="0"/>
                    <a:pt x="1" y="4087"/>
                    <a:pt x="1" y="9170"/>
                  </a:cubicBezTo>
                  <a:cubicBezTo>
                    <a:pt x="1" y="14222"/>
                    <a:pt x="3025" y="18308"/>
                    <a:pt x="6758" y="18308"/>
                  </a:cubicBezTo>
                  <a:cubicBezTo>
                    <a:pt x="10490" y="18308"/>
                    <a:pt x="13482" y="14222"/>
                    <a:pt x="13482" y="9170"/>
                  </a:cubicBezTo>
                  <a:cubicBezTo>
                    <a:pt x="13482" y="4087"/>
                    <a:pt x="10490" y="0"/>
                    <a:pt x="6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4" name="Google Shape;1254;p59"/>
            <p:cNvSpPr/>
            <p:nvPr/>
          </p:nvSpPr>
          <p:spPr>
            <a:xfrm flipH="1">
              <a:off x="5583279" y="1413577"/>
              <a:ext cx="170774" cy="248429"/>
            </a:xfrm>
            <a:custGeom>
              <a:avLst/>
              <a:gdLst/>
              <a:ahLst/>
              <a:cxnLst/>
              <a:rect l="l" t="t" r="r" b="b"/>
              <a:pathLst>
                <a:path w="23612" h="34349" extrusionOk="0">
                  <a:moveTo>
                    <a:pt x="13053" y="5891"/>
                  </a:moveTo>
                  <a:cubicBezTo>
                    <a:pt x="15804" y="5891"/>
                    <a:pt x="18437" y="8029"/>
                    <a:pt x="18437" y="11271"/>
                  </a:cubicBezTo>
                  <a:cubicBezTo>
                    <a:pt x="18437" y="14231"/>
                    <a:pt x="16056" y="16612"/>
                    <a:pt x="13096" y="16612"/>
                  </a:cubicBezTo>
                  <a:cubicBezTo>
                    <a:pt x="8302" y="16612"/>
                    <a:pt x="5921" y="10853"/>
                    <a:pt x="9300" y="7474"/>
                  </a:cubicBezTo>
                  <a:cubicBezTo>
                    <a:pt x="10393" y="6381"/>
                    <a:pt x="11737" y="5891"/>
                    <a:pt x="13053" y="5891"/>
                  </a:cubicBezTo>
                  <a:close/>
                  <a:moveTo>
                    <a:pt x="12672" y="1"/>
                  </a:moveTo>
                  <a:cubicBezTo>
                    <a:pt x="12039" y="1"/>
                    <a:pt x="11396" y="56"/>
                    <a:pt x="10748" y="171"/>
                  </a:cubicBezTo>
                  <a:cubicBezTo>
                    <a:pt x="3991" y="1361"/>
                    <a:pt x="1" y="8375"/>
                    <a:pt x="2414" y="14778"/>
                  </a:cubicBezTo>
                  <a:lnTo>
                    <a:pt x="2511" y="15004"/>
                  </a:lnTo>
                  <a:cubicBezTo>
                    <a:pt x="2607" y="15325"/>
                    <a:pt x="2768" y="15615"/>
                    <a:pt x="2929" y="15937"/>
                  </a:cubicBezTo>
                  <a:lnTo>
                    <a:pt x="11134" y="33408"/>
                  </a:lnTo>
                  <a:cubicBezTo>
                    <a:pt x="11439" y="34035"/>
                    <a:pt x="12051" y="34349"/>
                    <a:pt x="12658" y="34349"/>
                  </a:cubicBezTo>
                  <a:cubicBezTo>
                    <a:pt x="13265" y="34349"/>
                    <a:pt x="13869" y="34035"/>
                    <a:pt x="14158" y="33408"/>
                  </a:cubicBezTo>
                  <a:lnTo>
                    <a:pt x="22395" y="15872"/>
                  </a:lnTo>
                  <a:cubicBezTo>
                    <a:pt x="22524" y="15583"/>
                    <a:pt x="22685" y="15325"/>
                    <a:pt x="22813" y="15004"/>
                  </a:cubicBezTo>
                  <a:lnTo>
                    <a:pt x="22910" y="14778"/>
                  </a:lnTo>
                  <a:lnTo>
                    <a:pt x="22878" y="14778"/>
                  </a:lnTo>
                  <a:cubicBezTo>
                    <a:pt x="23328" y="13588"/>
                    <a:pt x="23553" y="12301"/>
                    <a:pt x="23553" y="11046"/>
                  </a:cubicBezTo>
                  <a:cubicBezTo>
                    <a:pt x="23611" y="4853"/>
                    <a:pt x="18600" y="1"/>
                    <a:pt x="12672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5" name="Google Shape;1255;p59"/>
            <p:cNvSpPr/>
            <p:nvPr/>
          </p:nvSpPr>
          <p:spPr>
            <a:xfrm flipH="1">
              <a:off x="5568547" y="1661996"/>
              <a:ext cx="200229" cy="35411"/>
            </a:xfrm>
            <a:custGeom>
              <a:avLst/>
              <a:gdLst/>
              <a:ahLst/>
              <a:cxnLst/>
              <a:rect l="l" t="t" r="r" b="b"/>
              <a:pathLst>
                <a:path w="23296" h="4120" extrusionOk="0">
                  <a:moveTo>
                    <a:pt x="11648" y="1"/>
                  </a:moveTo>
                  <a:cubicBezTo>
                    <a:pt x="5213" y="1"/>
                    <a:pt x="1" y="902"/>
                    <a:pt x="1" y="2060"/>
                  </a:cubicBezTo>
                  <a:cubicBezTo>
                    <a:pt x="1" y="3186"/>
                    <a:pt x="5213" y="4119"/>
                    <a:pt x="11648" y="4119"/>
                  </a:cubicBezTo>
                  <a:cubicBezTo>
                    <a:pt x="18084" y="4119"/>
                    <a:pt x="23296" y="3186"/>
                    <a:pt x="23296" y="2060"/>
                  </a:cubicBezTo>
                  <a:cubicBezTo>
                    <a:pt x="23296" y="902"/>
                    <a:pt x="18084" y="1"/>
                    <a:pt x="11648" y="1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56" name="Google Shape;1256;p59"/>
          <p:cNvSpPr/>
          <p:nvPr/>
        </p:nvSpPr>
        <p:spPr>
          <a:xfrm>
            <a:off x="799450" y="2780958"/>
            <a:ext cx="157097" cy="303010"/>
          </a:xfrm>
          <a:custGeom>
            <a:avLst/>
            <a:gdLst/>
            <a:ahLst/>
            <a:cxnLst/>
            <a:rect l="l" t="t" r="r" b="b"/>
            <a:pathLst>
              <a:path w="95210" h="189975" extrusionOk="0">
                <a:moveTo>
                  <a:pt x="64956" y="0"/>
                </a:moveTo>
                <a:lnTo>
                  <a:pt x="63176" y="445"/>
                </a:lnTo>
                <a:cubicBezTo>
                  <a:pt x="55168" y="1335"/>
                  <a:pt x="47605" y="4449"/>
                  <a:pt x="41821" y="9343"/>
                </a:cubicBezTo>
                <a:cubicBezTo>
                  <a:pt x="32923" y="16906"/>
                  <a:pt x="28029" y="27584"/>
                  <a:pt x="28029" y="39152"/>
                </a:cubicBezTo>
                <a:cubicBezTo>
                  <a:pt x="27584" y="48939"/>
                  <a:pt x="27584" y="59172"/>
                  <a:pt x="27584" y="68960"/>
                </a:cubicBezTo>
                <a:lnTo>
                  <a:pt x="27584" y="71185"/>
                </a:lnTo>
                <a:lnTo>
                  <a:pt x="0" y="71185"/>
                </a:lnTo>
                <a:lnTo>
                  <a:pt x="0" y="104997"/>
                </a:lnTo>
                <a:lnTo>
                  <a:pt x="27584" y="104997"/>
                </a:lnTo>
                <a:lnTo>
                  <a:pt x="27584" y="188639"/>
                </a:lnTo>
                <a:lnTo>
                  <a:pt x="27584" y="189974"/>
                </a:lnTo>
                <a:lnTo>
                  <a:pt x="61397" y="189974"/>
                </a:lnTo>
                <a:lnTo>
                  <a:pt x="61397" y="188639"/>
                </a:lnTo>
                <a:lnTo>
                  <a:pt x="61397" y="106777"/>
                </a:lnTo>
                <a:lnTo>
                  <a:pt x="61397" y="104997"/>
                </a:lnTo>
                <a:lnTo>
                  <a:pt x="88091" y="104997"/>
                </a:lnTo>
                <a:lnTo>
                  <a:pt x="92540" y="71630"/>
                </a:lnTo>
                <a:lnTo>
                  <a:pt x="61841" y="71630"/>
                </a:lnTo>
                <a:cubicBezTo>
                  <a:pt x="61841" y="61842"/>
                  <a:pt x="61397" y="52499"/>
                  <a:pt x="61841" y="43156"/>
                </a:cubicBezTo>
                <a:cubicBezTo>
                  <a:pt x="61841" y="36927"/>
                  <a:pt x="67180" y="32033"/>
                  <a:pt x="73409" y="32033"/>
                </a:cubicBezTo>
                <a:cubicBezTo>
                  <a:pt x="79637" y="31588"/>
                  <a:pt x="86311" y="31588"/>
                  <a:pt x="92540" y="31588"/>
                </a:cubicBezTo>
                <a:lnTo>
                  <a:pt x="95209" y="31588"/>
                </a:lnTo>
                <a:lnTo>
                  <a:pt x="95209" y="1335"/>
                </a:lnTo>
                <a:cubicBezTo>
                  <a:pt x="92985" y="1335"/>
                  <a:pt x="91205" y="890"/>
                  <a:pt x="88980" y="890"/>
                </a:cubicBezTo>
                <a:lnTo>
                  <a:pt x="79193" y="0"/>
                </a:lnTo>
                <a:close/>
              </a:path>
            </a:pathLst>
          </a:custGeom>
          <a:noFill/>
          <a:ln w="2857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57" name="Google Shape;1257;p59"/>
          <p:cNvSpPr/>
          <p:nvPr/>
        </p:nvSpPr>
        <p:spPr>
          <a:xfrm>
            <a:off x="1846780" y="2780343"/>
            <a:ext cx="372938" cy="304150"/>
          </a:xfrm>
          <a:custGeom>
            <a:avLst/>
            <a:gdLst/>
            <a:ahLst/>
            <a:cxnLst/>
            <a:rect l="l" t="t" r="r" b="b"/>
            <a:pathLst>
              <a:path w="236786" h="193111" extrusionOk="0">
                <a:moveTo>
                  <a:pt x="164544" y="0"/>
                </a:moveTo>
                <a:cubicBezTo>
                  <a:pt x="139155" y="0"/>
                  <a:pt x="114852" y="20315"/>
                  <a:pt x="115614" y="50029"/>
                </a:cubicBezTo>
                <a:cubicBezTo>
                  <a:pt x="115614" y="52808"/>
                  <a:pt x="116169" y="56699"/>
                  <a:pt x="116169" y="60034"/>
                </a:cubicBezTo>
                <a:cubicBezTo>
                  <a:pt x="77261" y="57811"/>
                  <a:pt x="40576" y="39468"/>
                  <a:pt x="16119" y="8897"/>
                </a:cubicBezTo>
                <a:lnTo>
                  <a:pt x="16119" y="8897"/>
                </a:lnTo>
                <a:cubicBezTo>
                  <a:pt x="3891" y="35022"/>
                  <a:pt x="8893" y="55588"/>
                  <a:pt x="30015" y="73930"/>
                </a:cubicBezTo>
                <a:cubicBezTo>
                  <a:pt x="22789" y="73374"/>
                  <a:pt x="15563" y="71707"/>
                  <a:pt x="9449" y="68372"/>
                </a:cubicBezTo>
                <a:lnTo>
                  <a:pt x="9449" y="68372"/>
                </a:lnTo>
                <a:cubicBezTo>
                  <a:pt x="8893" y="79488"/>
                  <a:pt x="12784" y="90049"/>
                  <a:pt x="19454" y="98943"/>
                </a:cubicBezTo>
                <a:cubicBezTo>
                  <a:pt x="26680" y="107836"/>
                  <a:pt x="36129" y="113950"/>
                  <a:pt x="46690" y="116174"/>
                </a:cubicBezTo>
                <a:cubicBezTo>
                  <a:pt x="42383" y="117250"/>
                  <a:pt x="37844" y="117864"/>
                  <a:pt x="33373" y="117864"/>
                </a:cubicBezTo>
                <a:cubicBezTo>
                  <a:pt x="30920" y="117864"/>
                  <a:pt x="28487" y="117679"/>
                  <a:pt x="26124" y="117285"/>
                </a:cubicBezTo>
                <a:lnTo>
                  <a:pt x="26124" y="117285"/>
                </a:lnTo>
                <a:cubicBezTo>
                  <a:pt x="32794" y="136740"/>
                  <a:pt x="50581" y="150635"/>
                  <a:pt x="71703" y="151191"/>
                </a:cubicBezTo>
                <a:cubicBezTo>
                  <a:pt x="54027" y="164567"/>
                  <a:pt x="32656" y="171785"/>
                  <a:pt x="10766" y="171785"/>
                </a:cubicBezTo>
                <a:cubicBezTo>
                  <a:pt x="7186" y="171785"/>
                  <a:pt x="3593" y="171592"/>
                  <a:pt x="0" y="171201"/>
                </a:cubicBezTo>
                <a:lnTo>
                  <a:pt x="0" y="171201"/>
                </a:lnTo>
                <a:cubicBezTo>
                  <a:pt x="1112" y="172313"/>
                  <a:pt x="1668" y="172869"/>
                  <a:pt x="2779" y="172869"/>
                </a:cubicBezTo>
                <a:cubicBezTo>
                  <a:pt x="24512" y="186175"/>
                  <a:pt x="49431" y="193110"/>
                  <a:pt x="74710" y="193110"/>
                </a:cubicBezTo>
                <a:cubicBezTo>
                  <a:pt x="81111" y="193110"/>
                  <a:pt x="87535" y="192666"/>
                  <a:pt x="93936" y="191767"/>
                </a:cubicBezTo>
                <a:cubicBezTo>
                  <a:pt x="127842" y="187876"/>
                  <a:pt x="158413" y="171201"/>
                  <a:pt x="179535" y="145077"/>
                </a:cubicBezTo>
                <a:cubicBezTo>
                  <a:pt x="201768" y="118397"/>
                  <a:pt x="213996" y="84491"/>
                  <a:pt x="212885" y="50029"/>
                </a:cubicBezTo>
                <a:cubicBezTo>
                  <a:pt x="212885" y="48918"/>
                  <a:pt x="213440" y="47806"/>
                  <a:pt x="213996" y="47250"/>
                </a:cubicBezTo>
                <a:cubicBezTo>
                  <a:pt x="217887" y="44471"/>
                  <a:pt x="221222" y="41692"/>
                  <a:pt x="225113" y="37245"/>
                </a:cubicBezTo>
                <a:cubicBezTo>
                  <a:pt x="229560" y="33354"/>
                  <a:pt x="232895" y="28352"/>
                  <a:pt x="236785" y="23905"/>
                </a:cubicBezTo>
                <a:lnTo>
                  <a:pt x="236230" y="23349"/>
                </a:lnTo>
                <a:cubicBezTo>
                  <a:pt x="227892" y="26684"/>
                  <a:pt x="219555" y="28907"/>
                  <a:pt x="210661" y="30019"/>
                </a:cubicBezTo>
                <a:cubicBezTo>
                  <a:pt x="214552" y="26684"/>
                  <a:pt x="218443" y="22793"/>
                  <a:pt x="222334" y="18902"/>
                </a:cubicBezTo>
                <a:cubicBezTo>
                  <a:pt x="226225" y="14456"/>
                  <a:pt x="229004" y="9453"/>
                  <a:pt x="230671" y="3895"/>
                </a:cubicBezTo>
                <a:lnTo>
                  <a:pt x="230671" y="3895"/>
                </a:lnTo>
                <a:lnTo>
                  <a:pt x="228448" y="5007"/>
                </a:lnTo>
                <a:cubicBezTo>
                  <a:pt x="220110" y="9453"/>
                  <a:pt x="211217" y="12788"/>
                  <a:pt x="202324" y="15012"/>
                </a:cubicBezTo>
                <a:cubicBezTo>
                  <a:pt x="201877" y="15160"/>
                  <a:pt x="201430" y="15230"/>
                  <a:pt x="200994" y="15230"/>
                </a:cubicBezTo>
                <a:cubicBezTo>
                  <a:pt x="199803" y="15230"/>
                  <a:pt x="198691" y="14714"/>
                  <a:pt x="197877" y="13900"/>
                </a:cubicBezTo>
                <a:cubicBezTo>
                  <a:pt x="188084" y="4281"/>
                  <a:pt x="176199" y="0"/>
                  <a:pt x="164544" y="0"/>
                </a:cubicBezTo>
                <a:close/>
              </a:path>
            </a:pathLst>
          </a:custGeom>
          <a:noFill/>
          <a:ln w="28575" cap="flat" cmpd="sng">
            <a:solidFill>
              <a:srgbClr val="20124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58" name="Google Shape;1258;p59"/>
          <p:cNvGrpSpPr/>
          <p:nvPr/>
        </p:nvGrpSpPr>
        <p:grpSpPr>
          <a:xfrm>
            <a:off x="1232995" y="2763040"/>
            <a:ext cx="337363" cy="338948"/>
            <a:chOff x="1190625" y="238125"/>
            <a:chExt cx="4738250" cy="4760500"/>
          </a:xfrm>
        </p:grpSpPr>
        <p:sp>
          <p:nvSpPr>
            <p:cNvPr id="1259" name="Google Shape;1259;p59"/>
            <p:cNvSpPr/>
            <p:nvPr/>
          </p:nvSpPr>
          <p:spPr>
            <a:xfrm>
              <a:off x="1190625" y="238125"/>
              <a:ext cx="4738250" cy="4760500"/>
            </a:xfrm>
            <a:custGeom>
              <a:avLst/>
              <a:gdLst/>
              <a:ahLst/>
              <a:cxnLst/>
              <a:rect l="l" t="t" r="r" b="b"/>
              <a:pathLst>
                <a:path w="189530" h="190420" extrusionOk="0">
                  <a:moveTo>
                    <a:pt x="107996" y="17598"/>
                  </a:moveTo>
                  <a:cubicBezTo>
                    <a:pt x="113550" y="17598"/>
                    <a:pt x="119086" y="17648"/>
                    <a:pt x="124573" y="17796"/>
                  </a:cubicBezTo>
                  <a:cubicBezTo>
                    <a:pt x="131247" y="17796"/>
                    <a:pt x="138365" y="18241"/>
                    <a:pt x="145039" y="19576"/>
                  </a:cubicBezTo>
                  <a:cubicBezTo>
                    <a:pt x="159276" y="21800"/>
                    <a:pt x="169954" y="33813"/>
                    <a:pt x="171288" y="48050"/>
                  </a:cubicBezTo>
                  <a:cubicBezTo>
                    <a:pt x="172178" y="58282"/>
                    <a:pt x="172623" y="68070"/>
                    <a:pt x="172623" y="78303"/>
                  </a:cubicBezTo>
                  <a:cubicBezTo>
                    <a:pt x="173068" y="95210"/>
                    <a:pt x="172623" y="112116"/>
                    <a:pt x="172623" y="128577"/>
                  </a:cubicBezTo>
                  <a:cubicBezTo>
                    <a:pt x="172623" y="135251"/>
                    <a:pt x="171733" y="141925"/>
                    <a:pt x="169954" y="148153"/>
                  </a:cubicBezTo>
                  <a:cubicBezTo>
                    <a:pt x="166839" y="161055"/>
                    <a:pt x="155717" y="170398"/>
                    <a:pt x="142369" y="171733"/>
                  </a:cubicBezTo>
                  <a:cubicBezTo>
                    <a:pt x="131692" y="173068"/>
                    <a:pt x="121014" y="173068"/>
                    <a:pt x="110336" y="173068"/>
                  </a:cubicBezTo>
                  <a:lnTo>
                    <a:pt x="95210" y="173068"/>
                  </a:lnTo>
                  <a:lnTo>
                    <a:pt x="95210" y="173513"/>
                  </a:lnTo>
                  <a:cubicBezTo>
                    <a:pt x="81418" y="173068"/>
                    <a:pt x="67625" y="173068"/>
                    <a:pt x="53833" y="172623"/>
                  </a:cubicBezTo>
                  <a:cubicBezTo>
                    <a:pt x="46270" y="172623"/>
                    <a:pt x="38707" y="170398"/>
                    <a:pt x="32478" y="166394"/>
                  </a:cubicBezTo>
                  <a:cubicBezTo>
                    <a:pt x="24470" y="160611"/>
                    <a:pt x="19131" y="151712"/>
                    <a:pt x="18686" y="142369"/>
                  </a:cubicBezTo>
                  <a:cubicBezTo>
                    <a:pt x="17351" y="131692"/>
                    <a:pt x="16906" y="121014"/>
                    <a:pt x="16906" y="110336"/>
                  </a:cubicBezTo>
                  <a:cubicBezTo>
                    <a:pt x="16906" y="94765"/>
                    <a:pt x="16906" y="79638"/>
                    <a:pt x="17351" y="64511"/>
                  </a:cubicBezTo>
                  <a:cubicBezTo>
                    <a:pt x="17351" y="57838"/>
                    <a:pt x="17796" y="51609"/>
                    <a:pt x="19131" y="45380"/>
                  </a:cubicBezTo>
                  <a:cubicBezTo>
                    <a:pt x="21800" y="31588"/>
                    <a:pt x="32478" y="20911"/>
                    <a:pt x="46270" y="19131"/>
                  </a:cubicBezTo>
                  <a:cubicBezTo>
                    <a:pt x="53611" y="18130"/>
                    <a:pt x="60702" y="17629"/>
                    <a:pt x="67730" y="17629"/>
                  </a:cubicBezTo>
                  <a:cubicBezTo>
                    <a:pt x="70072" y="17629"/>
                    <a:pt x="72408" y="17685"/>
                    <a:pt x="74744" y="17796"/>
                  </a:cubicBezTo>
                  <a:cubicBezTo>
                    <a:pt x="85718" y="17796"/>
                    <a:pt x="96890" y="17598"/>
                    <a:pt x="107996" y="17598"/>
                  </a:cubicBezTo>
                  <a:close/>
                  <a:moveTo>
                    <a:pt x="66291" y="0"/>
                  </a:moveTo>
                  <a:cubicBezTo>
                    <a:pt x="61842" y="0"/>
                    <a:pt x="57393" y="445"/>
                    <a:pt x="52944" y="890"/>
                  </a:cubicBezTo>
                  <a:cubicBezTo>
                    <a:pt x="41376" y="890"/>
                    <a:pt x="30254" y="4449"/>
                    <a:pt x="21355" y="11123"/>
                  </a:cubicBezTo>
                  <a:cubicBezTo>
                    <a:pt x="10678" y="19131"/>
                    <a:pt x="3559" y="30698"/>
                    <a:pt x="1780" y="44046"/>
                  </a:cubicBezTo>
                  <a:cubicBezTo>
                    <a:pt x="890" y="52499"/>
                    <a:pt x="445" y="60952"/>
                    <a:pt x="445" y="69850"/>
                  </a:cubicBezTo>
                  <a:cubicBezTo>
                    <a:pt x="0" y="90316"/>
                    <a:pt x="445" y="110781"/>
                    <a:pt x="445" y="131692"/>
                  </a:cubicBezTo>
                  <a:cubicBezTo>
                    <a:pt x="445" y="141480"/>
                    <a:pt x="2225" y="151268"/>
                    <a:pt x="6229" y="160166"/>
                  </a:cubicBezTo>
                  <a:cubicBezTo>
                    <a:pt x="12457" y="174403"/>
                    <a:pt x="25360" y="184190"/>
                    <a:pt x="40041" y="187750"/>
                  </a:cubicBezTo>
                  <a:cubicBezTo>
                    <a:pt x="47605" y="189084"/>
                    <a:pt x="55168" y="189974"/>
                    <a:pt x="62732" y="189974"/>
                  </a:cubicBezTo>
                  <a:cubicBezTo>
                    <a:pt x="64066" y="189974"/>
                    <a:pt x="65401" y="190419"/>
                    <a:pt x="66291" y="190419"/>
                  </a:cubicBezTo>
                  <a:lnTo>
                    <a:pt x="123683" y="190419"/>
                  </a:lnTo>
                  <a:cubicBezTo>
                    <a:pt x="128132" y="189974"/>
                    <a:pt x="132582" y="189529"/>
                    <a:pt x="137475" y="189529"/>
                  </a:cubicBezTo>
                  <a:cubicBezTo>
                    <a:pt x="149933" y="189084"/>
                    <a:pt x="162390" y="184190"/>
                    <a:pt x="172178" y="176182"/>
                  </a:cubicBezTo>
                  <a:cubicBezTo>
                    <a:pt x="181076" y="168174"/>
                    <a:pt x="186860" y="157496"/>
                    <a:pt x="188639" y="145929"/>
                  </a:cubicBezTo>
                  <a:cubicBezTo>
                    <a:pt x="189084" y="141925"/>
                    <a:pt x="189529" y="138365"/>
                    <a:pt x="189529" y="134806"/>
                  </a:cubicBezTo>
                  <a:lnTo>
                    <a:pt x="189529" y="132582"/>
                  </a:lnTo>
                  <a:lnTo>
                    <a:pt x="189529" y="56058"/>
                  </a:lnTo>
                  <a:cubicBezTo>
                    <a:pt x="189529" y="52944"/>
                    <a:pt x="189084" y="49384"/>
                    <a:pt x="188639" y="46270"/>
                  </a:cubicBezTo>
                  <a:cubicBezTo>
                    <a:pt x="186860" y="28474"/>
                    <a:pt x="175737" y="12902"/>
                    <a:pt x="159276" y="5784"/>
                  </a:cubicBezTo>
                  <a:cubicBezTo>
                    <a:pt x="151712" y="2669"/>
                    <a:pt x="144149" y="890"/>
                    <a:pt x="136586" y="890"/>
                  </a:cubicBezTo>
                  <a:lnTo>
                    <a:pt x="123239" y="0"/>
                  </a:ln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0" name="Google Shape;1260;p59"/>
            <p:cNvSpPr/>
            <p:nvPr/>
          </p:nvSpPr>
          <p:spPr>
            <a:xfrm>
              <a:off x="1924700" y="1389300"/>
              <a:ext cx="2858550" cy="2452575"/>
            </a:xfrm>
            <a:custGeom>
              <a:avLst/>
              <a:gdLst/>
              <a:ahLst/>
              <a:cxnLst/>
              <a:rect l="l" t="t" r="r" b="b"/>
              <a:pathLst>
                <a:path w="114342" h="98103" extrusionOk="0">
                  <a:moveTo>
                    <a:pt x="65035" y="17564"/>
                  </a:moveTo>
                  <a:cubicBezTo>
                    <a:pt x="65305" y="17564"/>
                    <a:pt x="65575" y="17568"/>
                    <a:pt x="65847" y="17574"/>
                  </a:cubicBezTo>
                  <a:cubicBezTo>
                    <a:pt x="93876" y="17574"/>
                    <a:pt x="108112" y="51387"/>
                    <a:pt x="88092" y="71408"/>
                  </a:cubicBezTo>
                  <a:cubicBezTo>
                    <a:pt x="81616" y="77884"/>
                    <a:pt x="73650" y="80775"/>
                    <a:pt x="65837" y="80775"/>
                  </a:cubicBezTo>
                  <a:cubicBezTo>
                    <a:pt x="49493" y="80775"/>
                    <a:pt x="33813" y="68125"/>
                    <a:pt x="33813" y="49163"/>
                  </a:cubicBezTo>
                  <a:cubicBezTo>
                    <a:pt x="33813" y="31638"/>
                    <a:pt x="47620" y="17564"/>
                    <a:pt x="65035" y="17564"/>
                  </a:cubicBezTo>
                  <a:close/>
                  <a:moveTo>
                    <a:pt x="65114" y="0"/>
                  </a:moveTo>
                  <a:cubicBezTo>
                    <a:pt x="53013" y="0"/>
                    <a:pt x="40680" y="4479"/>
                    <a:pt x="30699" y="14460"/>
                  </a:cubicBezTo>
                  <a:cubicBezTo>
                    <a:pt x="1" y="45603"/>
                    <a:pt x="22246" y="98102"/>
                    <a:pt x="65847" y="98102"/>
                  </a:cubicBezTo>
                  <a:cubicBezTo>
                    <a:pt x="92541" y="97657"/>
                    <a:pt x="114341" y="75857"/>
                    <a:pt x="114341" y="48718"/>
                  </a:cubicBezTo>
                  <a:cubicBezTo>
                    <a:pt x="114341" y="19293"/>
                    <a:pt x="90229" y="0"/>
                    <a:pt x="65114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1" name="Google Shape;1261;p59"/>
            <p:cNvSpPr/>
            <p:nvPr/>
          </p:nvSpPr>
          <p:spPr>
            <a:xfrm>
              <a:off x="4549650" y="1072300"/>
              <a:ext cx="578400" cy="567275"/>
            </a:xfrm>
            <a:custGeom>
              <a:avLst/>
              <a:gdLst/>
              <a:ahLst/>
              <a:cxnLst/>
              <a:rect l="l" t="t" r="r" b="b"/>
              <a:pathLst>
                <a:path w="23136" h="22691" extrusionOk="0">
                  <a:moveTo>
                    <a:pt x="11123" y="1"/>
                  </a:moveTo>
                  <a:cubicBezTo>
                    <a:pt x="4894" y="1"/>
                    <a:pt x="0" y="5340"/>
                    <a:pt x="0" y="11568"/>
                  </a:cubicBezTo>
                  <a:cubicBezTo>
                    <a:pt x="445" y="17797"/>
                    <a:pt x="5339" y="22691"/>
                    <a:pt x="11568" y="22691"/>
                  </a:cubicBezTo>
                  <a:cubicBezTo>
                    <a:pt x="17796" y="22691"/>
                    <a:pt x="23135" y="17352"/>
                    <a:pt x="22690" y="11123"/>
                  </a:cubicBezTo>
                  <a:cubicBezTo>
                    <a:pt x="22690" y="4895"/>
                    <a:pt x="17351" y="1"/>
                    <a:pt x="11123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" name="副标题 2"/>
          <p:cNvSpPr/>
          <p:nvPr>
            <p:ph type="subTitle" idx="1"/>
          </p:nvPr>
        </p:nvSpPr>
        <p:spPr>
          <a:xfrm>
            <a:off x="516400" y="2734545"/>
            <a:ext cx="3872400" cy="1359000"/>
          </a:xfrm>
          <a:solidFill>
            <a:schemeClr val="tx1"/>
          </a:solidFill>
        </p:spPr>
        <p:txBody>
          <a:bodyPr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4" name="Google Shape;1157;p59"/>
          <p:cNvSpPr txBox="1"/>
          <p:nvPr/>
        </p:nvSpPr>
        <p:spPr>
          <a:xfrm>
            <a:off x="719455" y="3241040"/>
            <a:ext cx="4150995" cy="17913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None/>
              <a:defRPr sz="16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you have any questions?</a:t>
            </a:r>
            <a:r>
              <a:rPr lang="en-GB"/>
              <a:t> </a:t>
            </a:r>
            <a:endParaRPr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altLang="en-GB">
                <a:solidFill>
                  <a:schemeClr val="accent4"/>
                </a:solidFill>
              </a:rPr>
              <a:t>team5</a:t>
            </a:r>
            <a:r>
              <a:rPr lang="en-GB">
                <a:solidFill>
                  <a:schemeClr val="accent4"/>
                </a:solidFill>
              </a:rPr>
              <a:t>@</a:t>
            </a:r>
            <a:r>
              <a:rPr lang="en-US" altLang="en-GB">
                <a:solidFill>
                  <a:schemeClr val="accent4"/>
                </a:solidFill>
              </a:rPr>
              <a:t>hkust</a:t>
            </a:r>
            <a:r>
              <a:rPr lang="en-GB">
                <a:solidFill>
                  <a:schemeClr val="accent4"/>
                </a:solidFill>
              </a:rPr>
              <a:t>.com</a:t>
            </a:r>
            <a:endParaRPr lang="en-US" altLang="en-GB"/>
          </a:p>
        </p:txBody>
      </p:sp>
      <p:pic>
        <p:nvPicPr>
          <p:cNvPr id="2" name="图片 1" descr="de99dc1d0f62d98c696b8860479d6f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21680" y="189865"/>
            <a:ext cx="759460" cy="2103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61"/>
          <p:cNvSpPr txBox="1"/>
          <p:nvPr>
            <p:ph type="title"/>
          </p:nvPr>
        </p:nvSpPr>
        <p:spPr>
          <a:xfrm>
            <a:off x="2087625" y="390525"/>
            <a:ext cx="49689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RESOURCES</a:t>
            </a:r>
            <a:endParaRPr lang="en-GB"/>
          </a:p>
        </p:txBody>
      </p:sp>
      <p:sp>
        <p:nvSpPr>
          <p:cNvPr id="1571" name="Google Shape;1571;p61"/>
          <p:cNvSpPr txBox="1"/>
          <p:nvPr>
            <p:ph type="body" idx="1"/>
          </p:nvPr>
        </p:nvSpPr>
        <p:spPr>
          <a:xfrm>
            <a:off x="665480" y="1346835"/>
            <a:ext cx="6975475" cy="1235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381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US" altLang="en-GB">
                <a:uFill>
                  <a:noFill/>
                </a:uFill>
              </a:rPr>
              <a:t>p</a:t>
            </a:r>
            <a:r>
              <a:rPr lang="en-US" altLang="en-GB">
                <a:uFill>
                  <a:noFill/>
                </a:uFill>
                <a:hlinkClick r:id="rId1"/>
              </a:rPr>
              <a:t>5: </a:t>
            </a:r>
            <a:r>
              <a:rPr lang="en-GB">
                <a:uFill>
                  <a:noFill/>
                </a:uFill>
                <a:hlinkClick r:id="rId1"/>
              </a:rPr>
              <a:t>https://www.ekeo.gov.hk/walkablekwuntong/1st_stage_key.html</a:t>
            </a:r>
            <a:endParaRPr lang="en-GB">
              <a:uFill>
                <a:noFill/>
              </a:uFill>
              <a:hlinkClick r:id="rId1"/>
            </a:endParaRPr>
          </a:p>
          <a:p>
            <a:pPr marL="457200" marR="381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US" altLang="en-GB">
                <a:uFill>
                  <a:noFill/>
                </a:uFill>
              </a:rPr>
              <a:t>p7: </a:t>
            </a:r>
            <a:r>
              <a:rPr lang="en-GB">
                <a:uFill>
                  <a:noFill/>
                </a:uFill>
              </a:rPr>
              <a:t>https://www.google.com/maps/</a:t>
            </a:r>
            <a:endParaRPr lang="en-GB">
              <a:uFill>
                <a:noFill/>
              </a:uFill>
            </a:endParaRPr>
          </a:p>
          <a:p>
            <a:pPr marL="457200" marR="381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ato"/>
              <a:buChar char="●"/>
            </a:pPr>
            <a:r>
              <a:rPr lang="en-US" altLang="en-GB">
                <a:uFill>
                  <a:noFill/>
                </a:uFill>
                <a:hlinkClick r:id="rId2"/>
              </a:rPr>
              <a:t>p9: </a:t>
            </a:r>
            <a:r>
              <a:rPr lang="en-GB">
                <a:uFill>
                  <a:noFill/>
                </a:uFill>
                <a:hlinkClick r:id="rId2"/>
              </a:rPr>
              <a:t>https://www.legco.gov.hk/yr20-21/english/panels/dev/papers/dev20210126cb1-447-5-e.pdf</a:t>
            </a:r>
            <a:endParaRPr lang="en-GB">
              <a:solidFill>
                <a:schemeClr val="hlink"/>
              </a:solidFill>
              <a:highlight>
                <a:srgbClr val="FFFFFF"/>
              </a:highlight>
              <a:uFill>
                <a:noFill/>
              </a:uFill>
              <a:hlinkClick r:id="rId3"/>
            </a:endParaRPr>
          </a:p>
        </p:txBody>
      </p:sp>
      <p:sp>
        <p:nvSpPr>
          <p:cNvPr id="1572" name="Google Shape;1572;p61"/>
          <p:cNvSpPr txBox="1"/>
          <p:nvPr>
            <p:ph type="subTitle" idx="2"/>
          </p:nvPr>
        </p:nvSpPr>
        <p:spPr>
          <a:xfrm>
            <a:off x="665480" y="963295"/>
            <a:ext cx="1581785" cy="3295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PICTURES</a:t>
            </a:r>
            <a:endParaRPr lang="en-US" altLang="en-GB"/>
          </a:p>
        </p:txBody>
      </p:sp>
      <p:sp>
        <p:nvSpPr>
          <p:cNvPr id="1573" name="Google Shape;1573;p61"/>
          <p:cNvSpPr txBox="1"/>
          <p:nvPr>
            <p:ph type="subTitle" idx="3"/>
          </p:nvPr>
        </p:nvSpPr>
        <p:spPr>
          <a:xfrm>
            <a:off x="665480" y="2599055"/>
            <a:ext cx="1771650" cy="3295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DATA</a:t>
            </a:r>
            <a:endParaRPr lang="en-US" altLang="en-GB"/>
          </a:p>
        </p:txBody>
      </p:sp>
      <p:sp>
        <p:nvSpPr>
          <p:cNvPr id="1574" name="Google Shape;1574;p61"/>
          <p:cNvSpPr txBox="1"/>
          <p:nvPr>
            <p:ph type="body" idx="4"/>
          </p:nvPr>
        </p:nvSpPr>
        <p:spPr>
          <a:xfrm>
            <a:off x="665480" y="3011170"/>
            <a:ext cx="5898515" cy="949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200"/>
              <a:buFont typeface="Lato"/>
              <a:buChar char="●"/>
            </a:pPr>
            <a:r>
              <a:rPr lang="en-US" altLang="en-GB"/>
              <a:t>p6: https://data.gov.hk/sc-data/dataset/hk-td-tis_7-traffic-flow-census</a:t>
            </a:r>
            <a:endParaRPr lang="en-US" altLang="en-GB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54"/>
          <p:cNvSpPr txBox="1"/>
          <p:nvPr>
            <p:ph type="title"/>
          </p:nvPr>
        </p:nvSpPr>
        <p:spPr>
          <a:xfrm>
            <a:off x="2208235" y="285375"/>
            <a:ext cx="48177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CONTRIBUTION</a:t>
            </a:r>
            <a:endParaRPr lang="en-US" altLang="en-GB"/>
          </a:p>
        </p:txBody>
      </p:sp>
      <p:sp>
        <p:nvSpPr>
          <p:cNvPr id="1048" name="Google Shape;1048;p54"/>
          <p:cNvSpPr txBox="1"/>
          <p:nvPr>
            <p:ph type="subTitle" idx="3"/>
          </p:nvPr>
        </p:nvSpPr>
        <p:spPr>
          <a:xfrm>
            <a:off x="1802130" y="3305175"/>
            <a:ext cx="2225040" cy="403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MA, Xinyi</a:t>
            </a:r>
            <a:endParaRPr lang="en-GB"/>
          </a:p>
        </p:txBody>
      </p:sp>
      <p:sp>
        <p:nvSpPr>
          <p:cNvPr id="1049" name="Google Shape;1049;p54"/>
          <p:cNvSpPr txBox="1"/>
          <p:nvPr>
            <p:ph type="subTitle" idx="4"/>
          </p:nvPr>
        </p:nvSpPr>
        <p:spPr>
          <a:xfrm>
            <a:off x="4106545" y="3375660"/>
            <a:ext cx="2457450" cy="7131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Data Collection</a:t>
            </a:r>
            <a:endParaRPr lang="en-GB"/>
          </a:p>
        </p:txBody>
      </p:sp>
      <p:sp>
        <p:nvSpPr>
          <p:cNvPr id="1050" name="Google Shape;1050;p54"/>
          <p:cNvSpPr txBox="1"/>
          <p:nvPr>
            <p:ph type="subTitle" idx="1"/>
          </p:nvPr>
        </p:nvSpPr>
        <p:spPr>
          <a:xfrm>
            <a:off x="1614805" y="3980180"/>
            <a:ext cx="2412365" cy="7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LEI, Lin</a:t>
            </a:r>
            <a:endParaRPr lang="en-US" altLang="en-GB"/>
          </a:p>
        </p:txBody>
      </p:sp>
      <p:sp>
        <p:nvSpPr>
          <p:cNvPr id="1051" name="Google Shape;1051;p54"/>
          <p:cNvSpPr txBox="1"/>
          <p:nvPr>
            <p:ph type="subTitle" idx="2"/>
          </p:nvPr>
        </p:nvSpPr>
        <p:spPr>
          <a:xfrm>
            <a:off x="3959225" y="4043680"/>
            <a:ext cx="4361815" cy="7131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 Data Collection, </a:t>
            </a:r>
            <a:r>
              <a:rPr lang="en-US" altLang="en-GB"/>
              <a:t>PPT, </a:t>
            </a:r>
            <a:r>
              <a:rPr lang="en-GB"/>
              <a:t>Presentation </a:t>
            </a:r>
            <a:endParaRPr lang="en-GB"/>
          </a:p>
        </p:txBody>
      </p:sp>
      <p:sp>
        <p:nvSpPr>
          <p:cNvPr id="1052" name="Google Shape;1052;p54"/>
          <p:cNvSpPr txBox="1"/>
          <p:nvPr>
            <p:ph type="subTitle" idx="5"/>
          </p:nvPr>
        </p:nvSpPr>
        <p:spPr>
          <a:xfrm>
            <a:off x="1310005" y="1089025"/>
            <a:ext cx="3209290" cy="3086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CHENG, Wing Kit</a:t>
            </a:r>
            <a:endParaRPr lang="en-GB"/>
          </a:p>
        </p:txBody>
      </p:sp>
      <p:sp>
        <p:nvSpPr>
          <p:cNvPr id="1053" name="Google Shape;1053;p54"/>
          <p:cNvSpPr txBox="1"/>
          <p:nvPr>
            <p:ph type="subTitle" idx="6"/>
          </p:nvPr>
        </p:nvSpPr>
        <p:spPr>
          <a:xfrm>
            <a:off x="4304665" y="1030605"/>
            <a:ext cx="3830320" cy="7131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Problem Identification, Solution and Prototype Design, Progress Update </a:t>
            </a:r>
            <a:endParaRPr lang="en-GB"/>
          </a:p>
        </p:txBody>
      </p:sp>
      <p:grpSp>
        <p:nvGrpSpPr>
          <p:cNvPr id="1054" name="Google Shape;1054;p54"/>
          <p:cNvGrpSpPr/>
          <p:nvPr/>
        </p:nvGrpSpPr>
        <p:grpSpPr>
          <a:xfrm>
            <a:off x="815205" y="987930"/>
            <a:ext cx="494489" cy="559932"/>
            <a:chOff x="-57950750" y="2296300"/>
            <a:chExt cx="279625" cy="316650"/>
          </a:xfrm>
        </p:grpSpPr>
        <p:sp>
          <p:nvSpPr>
            <p:cNvPr id="1055" name="Google Shape;1055;p54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" name="Google Shape;1056;p54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" name="Google Shape;1057;p54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" name="Google Shape;1058;p54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59" name="Google Shape;1059;p54"/>
          <p:cNvGrpSpPr/>
          <p:nvPr/>
        </p:nvGrpSpPr>
        <p:grpSpPr>
          <a:xfrm>
            <a:off x="737422" y="3944353"/>
            <a:ext cx="520872" cy="519566"/>
            <a:chOff x="-57578225" y="1904075"/>
            <a:chExt cx="319025" cy="318225"/>
          </a:xfrm>
        </p:grpSpPr>
        <p:sp>
          <p:nvSpPr>
            <p:cNvPr id="1060" name="Google Shape;1060;p54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" name="Google Shape;1061;p54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" name="Google Shape;1062;p54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" name="Google Shape;1063;p54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64" name="Google Shape;1064;p54"/>
          <p:cNvGrpSpPr/>
          <p:nvPr/>
        </p:nvGrpSpPr>
        <p:grpSpPr>
          <a:xfrm>
            <a:off x="766213" y="3241826"/>
            <a:ext cx="532595" cy="530160"/>
            <a:chOff x="-55620175" y="2686900"/>
            <a:chExt cx="319800" cy="318300"/>
          </a:xfrm>
        </p:grpSpPr>
        <p:sp>
          <p:nvSpPr>
            <p:cNvPr id="1065" name="Google Shape;1065;p54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" name="Google Shape;1066;p54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" name="Google Shape;1067;p54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" name="Google Shape;1068;p54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970" name="Google Shape;10970;p74"/>
          <p:cNvGrpSpPr/>
          <p:nvPr/>
        </p:nvGrpSpPr>
        <p:grpSpPr>
          <a:xfrm>
            <a:off x="807085" y="2474595"/>
            <a:ext cx="541020" cy="570865"/>
            <a:chOff x="-56010850" y="2294725"/>
            <a:chExt cx="319025" cy="319025"/>
          </a:xfrm>
          <a:solidFill>
            <a:schemeClr val="accent6"/>
          </a:solidFill>
        </p:grpSpPr>
        <p:sp>
          <p:nvSpPr>
            <p:cNvPr id="10971" name="Google Shape;10971;p74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2" name="Google Shape;10972;p74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3" name="Google Shape;10973;p74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4" name="Google Shape;10974;p74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177" name="Google Shape;11177;p74"/>
          <p:cNvGrpSpPr/>
          <p:nvPr/>
        </p:nvGrpSpPr>
        <p:grpSpPr>
          <a:xfrm>
            <a:off x="821055" y="1743710"/>
            <a:ext cx="462915" cy="527050"/>
            <a:chOff x="1044400" y="2917425"/>
            <a:chExt cx="248125" cy="281550"/>
          </a:xfrm>
          <a:solidFill>
            <a:schemeClr val="accent6"/>
          </a:solidFill>
        </p:grpSpPr>
        <p:sp>
          <p:nvSpPr>
            <p:cNvPr id="11178" name="Google Shape;11178;p74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9" name="Google Shape;11179;p74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0" name="Google Shape;11180;p74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1" name="Google Shape;11181;p74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2" name="Google Shape;11182;p74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183" name="Google Shape;11183;p74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grpFill/>
            <a:ln>
              <a:noFill/>
            </a:ln>
          </p:spPr>
        </p:sp>
        <p:sp>
          <p:nvSpPr>
            <p:cNvPr id="11184" name="Google Shape;11184;p74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185" name="Google Shape;11185;p74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6" name="Google Shape;11186;p74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" name="Google Shape;1052;p54"/>
          <p:cNvSpPr txBox="1"/>
          <p:nvPr/>
        </p:nvSpPr>
        <p:spPr>
          <a:xfrm>
            <a:off x="1310005" y="1830070"/>
            <a:ext cx="3209290" cy="3086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GAO, Jingqi</a:t>
            </a:r>
            <a:endParaRPr lang="en-GB"/>
          </a:p>
        </p:txBody>
      </p:sp>
      <p:sp>
        <p:nvSpPr>
          <p:cNvPr id="2" name="Google Shape;1052;p54"/>
          <p:cNvSpPr txBox="1"/>
          <p:nvPr/>
        </p:nvSpPr>
        <p:spPr>
          <a:xfrm>
            <a:off x="1310005" y="2605405"/>
            <a:ext cx="3209290" cy="3086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None/>
              <a:defRPr sz="21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ym typeface="+mn-ea"/>
              </a:rPr>
              <a:t>WENG, Yuxuan</a:t>
            </a:r>
            <a:endParaRPr lang="en-GB">
              <a:sym typeface="+mn-ea"/>
            </a:endParaRPr>
          </a:p>
        </p:txBody>
      </p:sp>
      <p:sp>
        <p:nvSpPr>
          <p:cNvPr id="3" name="Google Shape;1053;p54"/>
          <p:cNvSpPr txBox="1"/>
          <p:nvPr/>
        </p:nvSpPr>
        <p:spPr>
          <a:xfrm>
            <a:off x="3464560" y="1904365"/>
            <a:ext cx="3830320" cy="7131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Prototype Design </a:t>
            </a:r>
            <a:endParaRPr lang="en-GB"/>
          </a:p>
        </p:txBody>
      </p:sp>
      <p:sp>
        <p:nvSpPr>
          <p:cNvPr id="4" name="Google Shape;1053;p54"/>
          <p:cNvSpPr txBox="1"/>
          <p:nvPr/>
        </p:nvSpPr>
        <p:spPr>
          <a:xfrm>
            <a:off x="4392930" y="2617470"/>
            <a:ext cx="3830320" cy="71310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400" b="0" i="0" u="none" strike="noStrike" cap="none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Problem Identification, Solution Design </a:t>
            </a:r>
            <a:endParaRPr 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5"/>
          <p:cNvSpPr/>
          <p:nvPr/>
        </p:nvSpPr>
        <p:spPr>
          <a:xfrm flipH="1">
            <a:off x="1116692" y="2867950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5" name="Google Shape;415;p35"/>
          <p:cNvSpPr/>
          <p:nvPr/>
        </p:nvSpPr>
        <p:spPr>
          <a:xfrm flipH="1">
            <a:off x="4817392" y="1401315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6" name="Google Shape;416;p35"/>
          <p:cNvSpPr/>
          <p:nvPr/>
        </p:nvSpPr>
        <p:spPr>
          <a:xfrm flipH="1">
            <a:off x="4817392" y="2867950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7" name="Google Shape;417;p35"/>
          <p:cNvSpPr/>
          <p:nvPr/>
        </p:nvSpPr>
        <p:spPr>
          <a:xfrm flipH="1">
            <a:off x="1116692" y="1401950"/>
            <a:ext cx="939896" cy="598251"/>
          </a:xfrm>
          <a:custGeom>
            <a:avLst/>
            <a:gdLst/>
            <a:ahLst/>
            <a:cxnLst/>
            <a:rect l="l" t="t" r="r" b="b"/>
            <a:pathLst>
              <a:path w="156780" h="99750" extrusionOk="0">
                <a:moveTo>
                  <a:pt x="78442" y="1"/>
                </a:moveTo>
                <a:cubicBezTo>
                  <a:pt x="38913" y="1"/>
                  <a:pt x="0" y="20209"/>
                  <a:pt x="10798" y="53477"/>
                </a:cubicBezTo>
                <a:cubicBezTo>
                  <a:pt x="16027" y="69606"/>
                  <a:pt x="25323" y="73597"/>
                  <a:pt x="36170" y="73597"/>
                </a:cubicBezTo>
                <a:cubicBezTo>
                  <a:pt x="46794" y="73597"/>
                  <a:pt x="58906" y="69768"/>
                  <a:pt x="70140" y="69768"/>
                </a:cubicBezTo>
                <a:cubicBezTo>
                  <a:pt x="75093" y="69768"/>
                  <a:pt x="79875" y="70512"/>
                  <a:pt x="84284" y="72657"/>
                </a:cubicBezTo>
                <a:cubicBezTo>
                  <a:pt x="98093" y="79362"/>
                  <a:pt x="96492" y="99276"/>
                  <a:pt x="116673" y="99743"/>
                </a:cubicBezTo>
                <a:cubicBezTo>
                  <a:pt x="116864" y="99747"/>
                  <a:pt x="117055" y="99749"/>
                  <a:pt x="117244" y="99749"/>
                </a:cubicBezTo>
                <a:cubicBezTo>
                  <a:pt x="135157" y="99749"/>
                  <a:pt x="147886" y="81163"/>
                  <a:pt x="150164" y="65418"/>
                </a:cubicBezTo>
                <a:cubicBezTo>
                  <a:pt x="156779" y="19541"/>
                  <a:pt x="117312" y="1"/>
                  <a:pt x="78442" y="1"/>
                </a:cubicBezTo>
                <a:close/>
              </a:path>
            </a:pathLst>
          </a:custGeom>
          <a:solidFill>
            <a:srgbClr val="D9D2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8" name="Google Shape;418;p35"/>
          <p:cNvSpPr txBox="1"/>
          <p:nvPr>
            <p:ph type="title"/>
          </p:nvPr>
        </p:nvSpPr>
        <p:spPr>
          <a:xfrm>
            <a:off x="1438910" y="245110"/>
            <a:ext cx="6103620" cy="1156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 lang="en-GB"/>
          </a:p>
        </p:txBody>
      </p:sp>
      <p:sp>
        <p:nvSpPr>
          <p:cNvPr id="419" name="Google Shape;419;p35"/>
          <p:cNvSpPr txBox="1"/>
          <p:nvPr>
            <p:ph type="subTitle" idx="1"/>
          </p:nvPr>
        </p:nvSpPr>
        <p:spPr>
          <a:xfrm>
            <a:off x="2110740" y="1401445"/>
            <a:ext cx="1875155" cy="5981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PROBLEM</a:t>
            </a:r>
            <a:endParaRPr lang="en-GB"/>
          </a:p>
        </p:txBody>
      </p:sp>
      <p:sp>
        <p:nvSpPr>
          <p:cNvPr id="421" name="Google Shape;421;p35"/>
          <p:cNvSpPr txBox="1"/>
          <p:nvPr>
            <p:ph type="title" idx="3"/>
          </p:nvPr>
        </p:nvSpPr>
        <p:spPr>
          <a:xfrm>
            <a:off x="1054100" y="1336040"/>
            <a:ext cx="1002665" cy="7296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</a:t>
            </a:r>
            <a:endParaRPr lang="en-GB"/>
          </a:p>
        </p:txBody>
      </p:sp>
      <p:sp>
        <p:nvSpPr>
          <p:cNvPr id="422" name="Google Shape;422;p35"/>
          <p:cNvSpPr txBox="1"/>
          <p:nvPr>
            <p:ph type="subTitle" idx="4"/>
          </p:nvPr>
        </p:nvSpPr>
        <p:spPr>
          <a:xfrm>
            <a:off x="2077085" y="2800350"/>
            <a:ext cx="2739390" cy="930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ym typeface="+mn-ea"/>
              </a:rPr>
              <a:t>TARGET</a:t>
            </a:r>
            <a:r>
              <a:rPr lang="en-GB"/>
              <a:t> AND </a:t>
            </a:r>
            <a:r>
              <a:rPr lang="en-GB">
                <a:sym typeface="+mn-ea"/>
              </a:rPr>
              <a:t> </a:t>
            </a:r>
            <a:r>
              <a:rPr>
                <a:sym typeface="+mn-ea"/>
              </a:rPr>
              <a:t>COMPETIT</a:t>
            </a:r>
            <a:r>
              <a:rPr lang="en-US">
                <a:sym typeface="+mn-ea"/>
              </a:rPr>
              <a:t>IVE ANALYSIS</a:t>
            </a:r>
            <a:endParaRPr lang="en-GB"/>
          </a:p>
        </p:txBody>
      </p:sp>
      <p:sp>
        <p:nvSpPr>
          <p:cNvPr id="424" name="Google Shape;424;p35"/>
          <p:cNvSpPr txBox="1"/>
          <p:nvPr>
            <p:ph type="title" idx="6"/>
          </p:nvPr>
        </p:nvSpPr>
        <p:spPr>
          <a:xfrm>
            <a:off x="4740275" y="1502410"/>
            <a:ext cx="1094105" cy="3968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</a:t>
            </a:r>
            <a:endParaRPr lang="en-GB"/>
          </a:p>
        </p:txBody>
      </p:sp>
      <p:sp>
        <p:nvSpPr>
          <p:cNvPr id="425" name="Google Shape;425;p35"/>
          <p:cNvSpPr txBox="1"/>
          <p:nvPr>
            <p:ph type="subTitle" idx="7"/>
          </p:nvPr>
        </p:nvSpPr>
        <p:spPr>
          <a:xfrm>
            <a:off x="5834380" y="1401445"/>
            <a:ext cx="2269490" cy="9328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SOLUTION</a:t>
            </a:r>
            <a:endParaRPr lang="en-US" altLang="en-GB"/>
          </a:p>
        </p:txBody>
      </p:sp>
      <p:sp>
        <p:nvSpPr>
          <p:cNvPr id="427" name="Google Shape;427;p35"/>
          <p:cNvSpPr txBox="1"/>
          <p:nvPr>
            <p:ph type="title" idx="9"/>
          </p:nvPr>
        </p:nvSpPr>
        <p:spPr>
          <a:xfrm>
            <a:off x="1047115" y="2922270"/>
            <a:ext cx="1009650" cy="3968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</a:t>
            </a:r>
            <a:endParaRPr lang="en-GB"/>
          </a:p>
        </p:txBody>
      </p:sp>
      <p:sp>
        <p:nvSpPr>
          <p:cNvPr id="428" name="Google Shape;428;p35"/>
          <p:cNvSpPr txBox="1"/>
          <p:nvPr>
            <p:ph type="subTitle" idx="13"/>
          </p:nvPr>
        </p:nvSpPr>
        <p:spPr>
          <a:xfrm>
            <a:off x="5756910" y="2813685"/>
            <a:ext cx="2661285" cy="9169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PROTOTYPE SHOWING</a:t>
            </a:r>
            <a:endParaRPr lang="en-US" altLang="en-GB"/>
          </a:p>
        </p:txBody>
      </p:sp>
      <p:sp>
        <p:nvSpPr>
          <p:cNvPr id="430" name="Google Shape;430;p35"/>
          <p:cNvSpPr txBox="1"/>
          <p:nvPr>
            <p:ph type="title" idx="15"/>
          </p:nvPr>
        </p:nvSpPr>
        <p:spPr>
          <a:xfrm>
            <a:off x="4662170" y="2922270"/>
            <a:ext cx="1094740" cy="3968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4</a:t>
            </a:r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" grpId="0" build="p"/>
      <p:bldP spid="425" grpId="0" build="p"/>
      <p:bldP spid="422" grpId="0" build="p"/>
      <p:bldP spid="42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6" name="Google Shape;436;p36"/>
          <p:cNvGrpSpPr/>
          <p:nvPr/>
        </p:nvGrpSpPr>
        <p:grpSpPr>
          <a:xfrm>
            <a:off x="4859451" y="505029"/>
            <a:ext cx="4221501" cy="3867933"/>
            <a:chOff x="4829606" y="489789"/>
            <a:chExt cx="4221501" cy="3867933"/>
          </a:xfrm>
        </p:grpSpPr>
        <p:sp>
          <p:nvSpPr>
            <p:cNvPr id="437" name="Google Shape;437;p36"/>
            <p:cNvSpPr/>
            <p:nvPr/>
          </p:nvSpPr>
          <p:spPr>
            <a:xfrm>
              <a:off x="5375598" y="499389"/>
              <a:ext cx="1130033" cy="709955"/>
            </a:xfrm>
            <a:custGeom>
              <a:avLst/>
              <a:gdLst/>
              <a:ahLst/>
              <a:cxnLst/>
              <a:rect l="l" t="t" r="r" b="b"/>
              <a:pathLst>
                <a:path w="67324" h="42297" extrusionOk="0">
                  <a:moveTo>
                    <a:pt x="34540" y="1"/>
                  </a:moveTo>
                  <a:cubicBezTo>
                    <a:pt x="30453" y="1"/>
                    <a:pt x="0" y="802"/>
                    <a:pt x="4775" y="24785"/>
                  </a:cubicBezTo>
                  <a:cubicBezTo>
                    <a:pt x="7271" y="37228"/>
                    <a:pt x="17768" y="42297"/>
                    <a:pt x="28964" y="42297"/>
                  </a:cubicBezTo>
                  <a:cubicBezTo>
                    <a:pt x="40891" y="42297"/>
                    <a:pt x="53611" y="36543"/>
                    <a:pt x="58291" y="27822"/>
                  </a:cubicBezTo>
                  <a:cubicBezTo>
                    <a:pt x="67324" y="10876"/>
                    <a:pt x="51017" y="325"/>
                    <a:pt x="34990" y="5"/>
                  </a:cubicBezTo>
                  <a:cubicBezTo>
                    <a:pt x="34990" y="5"/>
                    <a:pt x="34832" y="1"/>
                    <a:pt x="34540" y="1"/>
                  </a:cubicBezTo>
                  <a:close/>
                </a:path>
              </a:pathLst>
            </a:cu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5044693" y="981767"/>
              <a:ext cx="3791681" cy="2756718"/>
            </a:xfrm>
            <a:custGeom>
              <a:avLst/>
              <a:gdLst/>
              <a:ahLst/>
              <a:cxnLst/>
              <a:rect l="l" t="t" r="r" b="b"/>
              <a:pathLst>
                <a:path w="225897" h="164237" extrusionOk="0">
                  <a:moveTo>
                    <a:pt x="137398" y="0"/>
                  </a:moveTo>
                  <a:cubicBezTo>
                    <a:pt x="125811" y="0"/>
                    <a:pt x="113248" y="5064"/>
                    <a:pt x="100199" y="19831"/>
                  </a:cubicBezTo>
                  <a:cubicBezTo>
                    <a:pt x="88688" y="32900"/>
                    <a:pt x="72381" y="40774"/>
                    <a:pt x="54995" y="41733"/>
                  </a:cubicBezTo>
                  <a:lnTo>
                    <a:pt x="54196" y="41773"/>
                  </a:lnTo>
                  <a:cubicBezTo>
                    <a:pt x="37969" y="42492"/>
                    <a:pt x="22982" y="49407"/>
                    <a:pt x="13110" y="59878"/>
                  </a:cubicBezTo>
                  <a:cubicBezTo>
                    <a:pt x="2678" y="70949"/>
                    <a:pt x="0" y="87056"/>
                    <a:pt x="5676" y="101125"/>
                  </a:cubicBezTo>
                  <a:cubicBezTo>
                    <a:pt x="11231" y="114874"/>
                    <a:pt x="24340" y="133658"/>
                    <a:pt x="55115" y="149286"/>
                  </a:cubicBezTo>
                  <a:cubicBezTo>
                    <a:pt x="74903" y="159335"/>
                    <a:pt x="94956" y="164236"/>
                    <a:pt x="113867" y="164236"/>
                  </a:cubicBezTo>
                  <a:cubicBezTo>
                    <a:pt x="148430" y="164236"/>
                    <a:pt x="179178" y="147865"/>
                    <a:pt x="197520" y="116632"/>
                  </a:cubicBezTo>
                  <a:cubicBezTo>
                    <a:pt x="225896" y="68311"/>
                    <a:pt x="198359" y="29623"/>
                    <a:pt x="175497" y="14795"/>
                  </a:cubicBezTo>
                  <a:cubicBezTo>
                    <a:pt x="164990" y="8005"/>
                    <a:pt x="151965" y="0"/>
                    <a:pt x="137398" y="0"/>
                  </a:cubicBezTo>
                  <a:close/>
                </a:path>
              </a:pathLst>
            </a:cu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" name="Google Shape;439;p36"/>
            <p:cNvSpPr/>
            <p:nvPr/>
          </p:nvSpPr>
          <p:spPr>
            <a:xfrm rot="614627">
              <a:off x="5044510" y="804969"/>
              <a:ext cx="3791693" cy="2756727"/>
            </a:xfrm>
            <a:custGeom>
              <a:avLst/>
              <a:gdLst/>
              <a:ahLst/>
              <a:cxnLst/>
              <a:rect l="l" t="t" r="r" b="b"/>
              <a:pathLst>
                <a:path w="225897" h="164237" extrusionOk="0">
                  <a:moveTo>
                    <a:pt x="137398" y="0"/>
                  </a:moveTo>
                  <a:cubicBezTo>
                    <a:pt x="125811" y="0"/>
                    <a:pt x="113248" y="5064"/>
                    <a:pt x="100199" y="19831"/>
                  </a:cubicBezTo>
                  <a:cubicBezTo>
                    <a:pt x="88688" y="32900"/>
                    <a:pt x="72381" y="40774"/>
                    <a:pt x="54995" y="41733"/>
                  </a:cubicBezTo>
                  <a:lnTo>
                    <a:pt x="54196" y="41773"/>
                  </a:lnTo>
                  <a:cubicBezTo>
                    <a:pt x="37969" y="42492"/>
                    <a:pt x="22982" y="49407"/>
                    <a:pt x="13110" y="59878"/>
                  </a:cubicBezTo>
                  <a:cubicBezTo>
                    <a:pt x="2678" y="70949"/>
                    <a:pt x="0" y="87056"/>
                    <a:pt x="5676" y="101125"/>
                  </a:cubicBezTo>
                  <a:cubicBezTo>
                    <a:pt x="11231" y="114874"/>
                    <a:pt x="24340" y="133658"/>
                    <a:pt x="55115" y="149286"/>
                  </a:cubicBezTo>
                  <a:cubicBezTo>
                    <a:pt x="74903" y="159335"/>
                    <a:pt x="94956" y="164236"/>
                    <a:pt x="113867" y="164236"/>
                  </a:cubicBezTo>
                  <a:cubicBezTo>
                    <a:pt x="148430" y="164236"/>
                    <a:pt x="179178" y="147865"/>
                    <a:pt x="197520" y="116632"/>
                  </a:cubicBezTo>
                  <a:cubicBezTo>
                    <a:pt x="225896" y="68311"/>
                    <a:pt x="198359" y="29623"/>
                    <a:pt x="175497" y="14795"/>
                  </a:cubicBezTo>
                  <a:cubicBezTo>
                    <a:pt x="164990" y="8005"/>
                    <a:pt x="151965" y="0"/>
                    <a:pt x="1373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012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440" name="Google Shape;440;p36"/>
            <p:cNvGrpSpPr/>
            <p:nvPr/>
          </p:nvGrpSpPr>
          <p:grpSpPr>
            <a:xfrm>
              <a:off x="4992255" y="1108842"/>
              <a:ext cx="3205932" cy="3248879"/>
              <a:chOff x="4992255" y="1108842"/>
              <a:chExt cx="3205932" cy="3248879"/>
            </a:xfrm>
          </p:grpSpPr>
          <p:sp>
            <p:nvSpPr>
              <p:cNvPr id="441" name="Google Shape;441;p36"/>
              <p:cNvSpPr/>
              <p:nvPr/>
            </p:nvSpPr>
            <p:spPr>
              <a:xfrm>
                <a:off x="6472746" y="2952942"/>
                <a:ext cx="360945" cy="738624"/>
              </a:xfrm>
              <a:custGeom>
                <a:avLst/>
                <a:gdLst/>
                <a:ahLst/>
                <a:cxnLst/>
                <a:rect l="l" t="t" r="r" b="b"/>
                <a:pathLst>
                  <a:path w="21504" h="44005" extrusionOk="0">
                    <a:moveTo>
                      <a:pt x="6635" y="0"/>
                    </a:moveTo>
                    <a:lnTo>
                      <a:pt x="1" y="44005"/>
                    </a:lnTo>
                    <a:lnTo>
                      <a:pt x="1" y="44005"/>
                    </a:lnTo>
                    <a:lnTo>
                      <a:pt x="9273" y="42366"/>
                    </a:lnTo>
                    <a:lnTo>
                      <a:pt x="21503" y="80"/>
                    </a:lnTo>
                    <a:lnTo>
                      <a:pt x="6635" y="0"/>
                    </a:lnTo>
                    <a:close/>
                  </a:path>
                </a:pathLst>
              </a:custGeom>
              <a:solidFill>
                <a:srgbClr val="D69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42" name="Google Shape;442;p36"/>
              <p:cNvSpPr/>
              <p:nvPr/>
            </p:nvSpPr>
            <p:spPr>
              <a:xfrm>
                <a:off x="6472746" y="3453380"/>
                <a:ext cx="216711" cy="238162"/>
              </a:xfrm>
              <a:custGeom>
                <a:avLst/>
                <a:gdLst/>
                <a:ahLst/>
                <a:cxnLst/>
                <a:rect l="l" t="t" r="r" b="b"/>
                <a:pathLst>
                  <a:path w="12911" h="14189" extrusionOk="0">
                    <a:moveTo>
                      <a:pt x="12910" y="0"/>
                    </a:moveTo>
                    <a:lnTo>
                      <a:pt x="1999" y="959"/>
                    </a:lnTo>
                    <a:lnTo>
                      <a:pt x="1" y="14189"/>
                    </a:lnTo>
                    <a:lnTo>
                      <a:pt x="9273" y="12550"/>
                    </a:lnTo>
                    <a:lnTo>
                      <a:pt x="12910" y="0"/>
                    </a:lnTo>
                    <a:close/>
                  </a:path>
                </a:pathLst>
              </a:custGeom>
              <a:solidFill>
                <a:srgbClr val="FDFB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43" name="Google Shape;443;p36"/>
              <p:cNvSpPr/>
              <p:nvPr/>
            </p:nvSpPr>
            <p:spPr>
              <a:xfrm>
                <a:off x="6437197" y="3643881"/>
                <a:ext cx="504507" cy="205969"/>
              </a:xfrm>
              <a:custGeom>
                <a:avLst/>
                <a:gdLst/>
                <a:ahLst/>
                <a:cxnLst/>
                <a:rect l="l" t="t" r="r" b="b"/>
                <a:pathLst>
                  <a:path w="30057" h="12271" extrusionOk="0">
                    <a:moveTo>
                      <a:pt x="2359" y="1"/>
                    </a:moveTo>
                    <a:lnTo>
                      <a:pt x="1" y="9873"/>
                    </a:lnTo>
                    <a:lnTo>
                      <a:pt x="29656" y="12271"/>
                    </a:lnTo>
                    <a:cubicBezTo>
                      <a:pt x="30056" y="10433"/>
                      <a:pt x="26779" y="8354"/>
                      <a:pt x="25140" y="7395"/>
                    </a:cubicBezTo>
                    <a:lnTo>
                      <a:pt x="11591" y="561"/>
                    </a:lnTo>
                    <a:lnTo>
                      <a:pt x="2359" y="1"/>
                    </a:lnTo>
                    <a:close/>
                  </a:path>
                </a:pathLst>
              </a:custGeom>
              <a:solidFill>
                <a:srgbClr val="1A170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44" name="Google Shape;444;p36"/>
              <p:cNvSpPr/>
              <p:nvPr/>
            </p:nvSpPr>
            <p:spPr>
              <a:xfrm>
                <a:off x="6743322" y="3740021"/>
                <a:ext cx="208419" cy="125938"/>
              </a:xfrm>
              <a:custGeom>
                <a:avLst/>
                <a:gdLst/>
                <a:ahLst/>
                <a:cxnLst/>
                <a:rect l="l" t="t" r="r" b="b"/>
                <a:pathLst>
                  <a:path w="12417" h="7503" extrusionOk="0">
                    <a:moveTo>
                      <a:pt x="6280" y="0"/>
                    </a:moveTo>
                    <a:cubicBezTo>
                      <a:pt x="4624" y="0"/>
                      <a:pt x="1" y="593"/>
                      <a:pt x="67" y="7222"/>
                    </a:cubicBezTo>
                    <a:lnTo>
                      <a:pt x="11617" y="7502"/>
                    </a:lnTo>
                    <a:lnTo>
                      <a:pt x="12417" y="3186"/>
                    </a:lnTo>
                    <a:lnTo>
                      <a:pt x="6861" y="28"/>
                    </a:lnTo>
                    <a:cubicBezTo>
                      <a:pt x="6861" y="28"/>
                      <a:pt x="6641" y="0"/>
                      <a:pt x="628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45" name="Google Shape;445;p36"/>
              <p:cNvSpPr/>
              <p:nvPr/>
            </p:nvSpPr>
            <p:spPr>
              <a:xfrm>
                <a:off x="6565998" y="3614660"/>
                <a:ext cx="108683" cy="58764"/>
              </a:xfrm>
              <a:custGeom>
                <a:avLst/>
                <a:gdLst/>
                <a:ahLst/>
                <a:cxnLst/>
                <a:rect l="l" t="t" r="r" b="b"/>
                <a:pathLst>
                  <a:path w="6475" h="3501" extrusionOk="0">
                    <a:moveTo>
                      <a:pt x="3767" y="1"/>
                    </a:moveTo>
                    <a:cubicBezTo>
                      <a:pt x="2969" y="1"/>
                      <a:pt x="2202" y="355"/>
                      <a:pt x="1679" y="983"/>
                    </a:cubicBezTo>
                    <a:lnTo>
                      <a:pt x="0" y="2981"/>
                    </a:lnTo>
                    <a:lnTo>
                      <a:pt x="6315" y="3501"/>
                    </a:lnTo>
                    <a:lnTo>
                      <a:pt x="6355" y="3021"/>
                    </a:lnTo>
                    <a:cubicBezTo>
                      <a:pt x="6475" y="1622"/>
                      <a:pt x="5676" y="143"/>
                      <a:pt x="4117" y="23"/>
                    </a:cubicBezTo>
                    <a:cubicBezTo>
                      <a:pt x="4000" y="8"/>
                      <a:pt x="3883" y="1"/>
                      <a:pt x="3767" y="1"/>
                    </a:cubicBezTo>
                    <a:close/>
                  </a:path>
                </a:pathLst>
              </a:custGeom>
              <a:solidFill>
                <a:srgbClr val="1A170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46" name="Google Shape;446;p36"/>
              <p:cNvSpPr/>
              <p:nvPr/>
            </p:nvSpPr>
            <p:spPr>
              <a:xfrm>
                <a:off x="6431826" y="3778054"/>
                <a:ext cx="502493" cy="97957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5836" extrusionOk="0">
                    <a:moveTo>
                      <a:pt x="680" y="0"/>
                    </a:moveTo>
                    <a:lnTo>
                      <a:pt x="1" y="3438"/>
                    </a:lnTo>
                    <a:lnTo>
                      <a:pt x="29817" y="5836"/>
                    </a:lnTo>
                    <a:lnTo>
                      <a:pt x="29936" y="4277"/>
                    </a:lnTo>
                    <a:lnTo>
                      <a:pt x="6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47" name="Google Shape;447;p36"/>
              <p:cNvSpPr/>
              <p:nvPr/>
            </p:nvSpPr>
            <p:spPr>
              <a:xfrm>
                <a:off x="6685400" y="3704388"/>
                <a:ext cx="59721" cy="27057"/>
              </a:xfrm>
              <a:custGeom>
                <a:avLst/>
                <a:gdLst/>
                <a:ahLst/>
                <a:cxnLst/>
                <a:rect l="l" t="t" r="r" b="b"/>
                <a:pathLst>
                  <a:path w="3558" h="1612" extrusionOk="0">
                    <a:moveTo>
                      <a:pt x="2856" y="1"/>
                    </a:moveTo>
                    <a:cubicBezTo>
                      <a:pt x="1800" y="1"/>
                      <a:pt x="811" y="432"/>
                      <a:pt x="120" y="1192"/>
                    </a:cubicBezTo>
                    <a:cubicBezTo>
                      <a:pt x="0" y="1272"/>
                      <a:pt x="0" y="1432"/>
                      <a:pt x="120" y="1552"/>
                    </a:cubicBezTo>
                    <a:cubicBezTo>
                      <a:pt x="160" y="1592"/>
                      <a:pt x="220" y="1612"/>
                      <a:pt x="280" y="1612"/>
                    </a:cubicBezTo>
                    <a:cubicBezTo>
                      <a:pt x="340" y="1612"/>
                      <a:pt x="400" y="1592"/>
                      <a:pt x="440" y="1552"/>
                    </a:cubicBezTo>
                    <a:cubicBezTo>
                      <a:pt x="1075" y="846"/>
                      <a:pt x="1960" y="452"/>
                      <a:pt x="2901" y="452"/>
                    </a:cubicBezTo>
                    <a:cubicBezTo>
                      <a:pt x="3026" y="452"/>
                      <a:pt x="3152" y="459"/>
                      <a:pt x="3278" y="473"/>
                    </a:cubicBezTo>
                    <a:lnTo>
                      <a:pt x="3398" y="473"/>
                    </a:lnTo>
                    <a:cubicBezTo>
                      <a:pt x="3478" y="433"/>
                      <a:pt x="3518" y="353"/>
                      <a:pt x="3558" y="313"/>
                    </a:cubicBezTo>
                    <a:cubicBezTo>
                      <a:pt x="3558" y="153"/>
                      <a:pt x="3478" y="33"/>
                      <a:pt x="3358" y="33"/>
                    </a:cubicBezTo>
                    <a:cubicBezTo>
                      <a:pt x="3190" y="11"/>
                      <a:pt x="3022" y="1"/>
                      <a:pt x="2856" y="1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48" name="Google Shape;448;p36"/>
              <p:cNvSpPr/>
              <p:nvPr/>
            </p:nvSpPr>
            <p:spPr>
              <a:xfrm>
                <a:off x="6657891" y="3690306"/>
                <a:ext cx="59721" cy="27057"/>
              </a:xfrm>
              <a:custGeom>
                <a:avLst/>
                <a:gdLst/>
                <a:ahLst/>
                <a:cxnLst/>
                <a:rect l="l" t="t" r="r" b="b"/>
                <a:pathLst>
                  <a:path w="3558" h="1612" extrusionOk="0">
                    <a:moveTo>
                      <a:pt x="2856" y="0"/>
                    </a:moveTo>
                    <a:cubicBezTo>
                      <a:pt x="1801" y="0"/>
                      <a:pt x="812" y="432"/>
                      <a:pt x="121" y="1192"/>
                    </a:cubicBezTo>
                    <a:cubicBezTo>
                      <a:pt x="1" y="1272"/>
                      <a:pt x="1" y="1432"/>
                      <a:pt x="121" y="1551"/>
                    </a:cubicBezTo>
                    <a:cubicBezTo>
                      <a:pt x="161" y="1591"/>
                      <a:pt x="221" y="1611"/>
                      <a:pt x="281" y="1611"/>
                    </a:cubicBezTo>
                    <a:cubicBezTo>
                      <a:pt x="341" y="1611"/>
                      <a:pt x="400" y="1591"/>
                      <a:pt x="440" y="1551"/>
                    </a:cubicBezTo>
                    <a:cubicBezTo>
                      <a:pt x="1076" y="846"/>
                      <a:pt x="1960" y="451"/>
                      <a:pt x="2874" y="451"/>
                    </a:cubicBezTo>
                    <a:cubicBezTo>
                      <a:pt x="2995" y="451"/>
                      <a:pt x="3117" y="458"/>
                      <a:pt x="3238" y="472"/>
                    </a:cubicBezTo>
                    <a:cubicBezTo>
                      <a:pt x="3258" y="492"/>
                      <a:pt x="3288" y="502"/>
                      <a:pt x="3318" y="502"/>
                    </a:cubicBezTo>
                    <a:cubicBezTo>
                      <a:pt x="3348" y="502"/>
                      <a:pt x="3378" y="492"/>
                      <a:pt x="3398" y="472"/>
                    </a:cubicBezTo>
                    <a:cubicBezTo>
                      <a:pt x="3478" y="432"/>
                      <a:pt x="3518" y="392"/>
                      <a:pt x="3518" y="312"/>
                    </a:cubicBezTo>
                    <a:cubicBezTo>
                      <a:pt x="3558" y="153"/>
                      <a:pt x="3478" y="33"/>
                      <a:pt x="3358" y="33"/>
                    </a:cubicBezTo>
                    <a:cubicBezTo>
                      <a:pt x="3190" y="11"/>
                      <a:pt x="3022" y="0"/>
                      <a:pt x="2856" y="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49" name="Google Shape;449;p36"/>
              <p:cNvSpPr/>
              <p:nvPr/>
            </p:nvSpPr>
            <p:spPr>
              <a:xfrm>
                <a:off x="6633621" y="3676879"/>
                <a:ext cx="61198" cy="2685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1600" extrusionOk="0">
                    <a:moveTo>
                      <a:pt x="2878" y="1"/>
                    </a:moveTo>
                    <a:cubicBezTo>
                      <a:pt x="1847" y="1"/>
                      <a:pt x="853" y="433"/>
                      <a:pt x="128" y="1192"/>
                    </a:cubicBezTo>
                    <a:cubicBezTo>
                      <a:pt x="1" y="1383"/>
                      <a:pt x="152" y="1599"/>
                      <a:pt x="339" y="1599"/>
                    </a:cubicBezTo>
                    <a:cubicBezTo>
                      <a:pt x="388" y="1599"/>
                      <a:pt x="439" y="1585"/>
                      <a:pt x="488" y="1552"/>
                    </a:cubicBezTo>
                    <a:cubicBezTo>
                      <a:pt x="1123" y="846"/>
                      <a:pt x="2007" y="452"/>
                      <a:pt x="2921" y="452"/>
                    </a:cubicBezTo>
                    <a:cubicBezTo>
                      <a:pt x="3042" y="452"/>
                      <a:pt x="3164" y="459"/>
                      <a:pt x="3285" y="473"/>
                    </a:cubicBezTo>
                    <a:cubicBezTo>
                      <a:pt x="3305" y="493"/>
                      <a:pt x="3325" y="503"/>
                      <a:pt x="3350" y="503"/>
                    </a:cubicBezTo>
                    <a:cubicBezTo>
                      <a:pt x="3375" y="503"/>
                      <a:pt x="3405" y="493"/>
                      <a:pt x="3445" y="473"/>
                    </a:cubicBezTo>
                    <a:cubicBezTo>
                      <a:pt x="3645" y="393"/>
                      <a:pt x="3605" y="73"/>
                      <a:pt x="3365" y="33"/>
                    </a:cubicBezTo>
                    <a:cubicBezTo>
                      <a:pt x="3202" y="12"/>
                      <a:pt x="3040" y="1"/>
                      <a:pt x="2878" y="1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50" name="Google Shape;450;p36"/>
              <p:cNvSpPr/>
              <p:nvPr/>
            </p:nvSpPr>
            <p:spPr>
              <a:xfrm>
                <a:off x="6203747" y="2649063"/>
                <a:ext cx="646726" cy="397620"/>
              </a:xfrm>
              <a:custGeom>
                <a:avLst/>
                <a:gdLst/>
                <a:ahLst/>
                <a:cxnLst/>
                <a:rect l="l" t="t" r="r" b="b"/>
                <a:pathLst>
                  <a:path w="38530" h="23689" extrusionOk="0">
                    <a:moveTo>
                      <a:pt x="22503" y="0"/>
                    </a:moveTo>
                    <a:lnTo>
                      <a:pt x="1" y="7154"/>
                    </a:lnTo>
                    <a:lnTo>
                      <a:pt x="27059" y="22742"/>
                    </a:lnTo>
                    <a:cubicBezTo>
                      <a:pt x="28152" y="23379"/>
                      <a:pt x="29366" y="23688"/>
                      <a:pt x="30574" y="23688"/>
                    </a:cubicBezTo>
                    <a:cubicBezTo>
                      <a:pt x="32547" y="23688"/>
                      <a:pt x="34504" y="22864"/>
                      <a:pt x="35892" y="21303"/>
                    </a:cubicBezTo>
                    <a:cubicBezTo>
                      <a:pt x="38529" y="18385"/>
                      <a:pt x="38250" y="13829"/>
                      <a:pt x="35292" y="11231"/>
                    </a:cubicBezTo>
                    <a:lnTo>
                      <a:pt x="22503" y="0"/>
                    </a:lnTo>
                    <a:close/>
                  </a:path>
                </a:pathLst>
              </a:custGeom>
              <a:solidFill>
                <a:srgbClr val="D69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51" name="Google Shape;451;p36"/>
              <p:cNvSpPr/>
              <p:nvPr/>
            </p:nvSpPr>
            <p:spPr>
              <a:xfrm>
                <a:off x="5766388" y="2323030"/>
                <a:ext cx="815096" cy="593736"/>
              </a:xfrm>
              <a:custGeom>
                <a:avLst/>
                <a:gdLst/>
                <a:ahLst/>
                <a:cxnLst/>
                <a:rect l="l" t="t" r="r" b="b"/>
                <a:pathLst>
                  <a:path w="48561" h="35373" extrusionOk="0">
                    <a:moveTo>
                      <a:pt x="9712" y="1"/>
                    </a:moveTo>
                    <a:cubicBezTo>
                      <a:pt x="9712" y="1"/>
                      <a:pt x="0" y="11312"/>
                      <a:pt x="14308" y="22742"/>
                    </a:cubicBezTo>
                    <a:lnTo>
                      <a:pt x="32214" y="35372"/>
                    </a:lnTo>
                    <a:lnTo>
                      <a:pt x="48561" y="19425"/>
                    </a:lnTo>
                    <a:lnTo>
                      <a:pt x="35491" y="7155"/>
                    </a:lnTo>
                    <a:lnTo>
                      <a:pt x="30295" y="4277"/>
                    </a:lnTo>
                    <a:lnTo>
                      <a:pt x="30096" y="4237"/>
                    </a:lnTo>
                    <a:lnTo>
                      <a:pt x="9712" y="1"/>
                    </a:lnTo>
                    <a:close/>
                  </a:path>
                </a:pathLst>
              </a:custGeom>
              <a:solidFill>
                <a:srgbClr val="7349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52" name="Google Shape;452;p36"/>
              <p:cNvSpPr/>
              <p:nvPr/>
            </p:nvSpPr>
            <p:spPr>
              <a:xfrm>
                <a:off x="6523736" y="1825344"/>
                <a:ext cx="262987" cy="715796"/>
              </a:xfrm>
              <a:custGeom>
                <a:avLst/>
                <a:gdLst/>
                <a:ahLst/>
                <a:cxnLst/>
                <a:rect l="l" t="t" r="r" b="b"/>
                <a:pathLst>
                  <a:path w="15668" h="42645" extrusionOk="0">
                    <a:moveTo>
                      <a:pt x="8596" y="0"/>
                    </a:moveTo>
                    <a:cubicBezTo>
                      <a:pt x="8348" y="0"/>
                      <a:pt x="8094" y="12"/>
                      <a:pt x="7834" y="37"/>
                    </a:cubicBezTo>
                    <a:cubicBezTo>
                      <a:pt x="3278" y="476"/>
                      <a:pt x="0" y="4513"/>
                      <a:pt x="480" y="9030"/>
                    </a:cubicBezTo>
                    <a:lnTo>
                      <a:pt x="4037" y="36487"/>
                    </a:lnTo>
                    <a:cubicBezTo>
                      <a:pt x="4457" y="40056"/>
                      <a:pt x="7480" y="42644"/>
                      <a:pt x="10935" y="42644"/>
                    </a:cubicBezTo>
                    <a:cubicBezTo>
                      <a:pt x="11426" y="42644"/>
                      <a:pt x="11927" y="42592"/>
                      <a:pt x="12430" y="42482"/>
                    </a:cubicBezTo>
                    <a:cubicBezTo>
                      <a:pt x="15668" y="41763"/>
                      <a:pt x="15668" y="38885"/>
                      <a:pt x="15588" y="35568"/>
                    </a:cubicBezTo>
                    <a:lnTo>
                      <a:pt x="15388" y="7870"/>
                    </a:lnTo>
                    <a:cubicBezTo>
                      <a:pt x="15237" y="3454"/>
                      <a:pt x="12804" y="0"/>
                      <a:pt x="8596" y="0"/>
                    </a:cubicBezTo>
                    <a:close/>
                  </a:path>
                </a:pathLst>
              </a:custGeom>
              <a:solidFill>
                <a:srgbClr val="D69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53" name="Google Shape;453;p36"/>
              <p:cNvSpPr/>
              <p:nvPr/>
            </p:nvSpPr>
            <p:spPr>
              <a:xfrm>
                <a:off x="6465378" y="1768831"/>
                <a:ext cx="336103" cy="411350"/>
              </a:xfrm>
              <a:custGeom>
                <a:avLst/>
                <a:gdLst/>
                <a:ahLst/>
                <a:cxnLst/>
                <a:rect l="l" t="t" r="r" b="b"/>
                <a:pathLst>
                  <a:path w="20024" h="24507" extrusionOk="0">
                    <a:moveTo>
                      <a:pt x="12298" y="0"/>
                    </a:moveTo>
                    <a:cubicBezTo>
                      <a:pt x="10856" y="0"/>
                      <a:pt x="9299" y="231"/>
                      <a:pt x="7714" y="646"/>
                    </a:cubicBezTo>
                    <a:lnTo>
                      <a:pt x="7394" y="726"/>
                    </a:lnTo>
                    <a:cubicBezTo>
                      <a:pt x="2958" y="2085"/>
                      <a:pt x="0" y="6321"/>
                      <a:pt x="360" y="10958"/>
                    </a:cubicBezTo>
                    <a:lnTo>
                      <a:pt x="1199" y="24507"/>
                    </a:lnTo>
                    <a:lnTo>
                      <a:pt x="19824" y="19990"/>
                    </a:lnTo>
                    <a:cubicBezTo>
                      <a:pt x="19824" y="19990"/>
                      <a:pt x="20024" y="8919"/>
                      <a:pt x="19784" y="6242"/>
                    </a:cubicBezTo>
                    <a:cubicBezTo>
                      <a:pt x="19373" y="1754"/>
                      <a:pt x="16273" y="0"/>
                      <a:pt x="12298" y="0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54" name="Google Shape;454;p36"/>
              <p:cNvSpPr/>
              <p:nvPr/>
            </p:nvSpPr>
            <p:spPr>
              <a:xfrm>
                <a:off x="6574709" y="2332395"/>
                <a:ext cx="678920" cy="277876"/>
              </a:xfrm>
              <a:custGeom>
                <a:avLst/>
                <a:gdLst/>
                <a:ahLst/>
                <a:cxnLst/>
                <a:rect l="l" t="t" r="r" b="b"/>
                <a:pathLst>
                  <a:path w="40448" h="16555" extrusionOk="0">
                    <a:moveTo>
                      <a:pt x="5384" y="0"/>
                    </a:moveTo>
                    <a:cubicBezTo>
                      <a:pt x="3623" y="0"/>
                      <a:pt x="2181" y="800"/>
                      <a:pt x="1400" y="2920"/>
                    </a:cubicBezTo>
                    <a:cubicBezTo>
                      <a:pt x="1" y="6597"/>
                      <a:pt x="1839" y="10674"/>
                      <a:pt x="5556" y="12033"/>
                    </a:cubicBezTo>
                    <a:lnTo>
                      <a:pt x="38090" y="16469"/>
                    </a:lnTo>
                    <a:cubicBezTo>
                      <a:pt x="38276" y="16528"/>
                      <a:pt x="38444" y="16555"/>
                      <a:pt x="38594" y="16555"/>
                    </a:cubicBezTo>
                    <a:cubicBezTo>
                      <a:pt x="39574" y="16555"/>
                      <a:pt x="39851" y="15398"/>
                      <a:pt x="40128" y="14151"/>
                    </a:cubicBezTo>
                    <a:cubicBezTo>
                      <a:pt x="40448" y="12952"/>
                      <a:pt x="39449" y="11793"/>
                      <a:pt x="38290" y="11273"/>
                    </a:cubicBezTo>
                    <a:lnTo>
                      <a:pt x="9993" y="1241"/>
                    </a:lnTo>
                    <a:cubicBezTo>
                      <a:pt x="8369" y="500"/>
                      <a:pt x="6777" y="0"/>
                      <a:pt x="5384" y="0"/>
                    </a:cubicBezTo>
                    <a:close/>
                  </a:path>
                </a:pathLst>
              </a:custGeom>
              <a:solidFill>
                <a:srgbClr val="D69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55" name="Google Shape;455;p36"/>
              <p:cNvSpPr/>
              <p:nvPr/>
            </p:nvSpPr>
            <p:spPr>
              <a:xfrm>
                <a:off x="7155640" y="2495538"/>
                <a:ext cx="240193" cy="200413"/>
              </a:xfrm>
              <a:custGeom>
                <a:avLst/>
                <a:gdLst/>
                <a:ahLst/>
                <a:cxnLst/>
                <a:rect l="l" t="t" r="r" b="b"/>
                <a:pathLst>
                  <a:path w="14310" h="11940" extrusionOk="0">
                    <a:moveTo>
                      <a:pt x="9850" y="0"/>
                    </a:moveTo>
                    <a:cubicBezTo>
                      <a:pt x="9672" y="0"/>
                      <a:pt x="9493" y="11"/>
                      <a:pt x="9313" y="34"/>
                    </a:cubicBezTo>
                    <a:lnTo>
                      <a:pt x="1999" y="994"/>
                    </a:lnTo>
                    <a:lnTo>
                      <a:pt x="1" y="6309"/>
                    </a:lnTo>
                    <a:cubicBezTo>
                      <a:pt x="1" y="6309"/>
                      <a:pt x="5156" y="11185"/>
                      <a:pt x="7515" y="11825"/>
                    </a:cubicBezTo>
                    <a:cubicBezTo>
                      <a:pt x="7809" y="11901"/>
                      <a:pt x="8114" y="11939"/>
                      <a:pt x="8424" y="11939"/>
                    </a:cubicBezTo>
                    <a:cubicBezTo>
                      <a:pt x="10562" y="11939"/>
                      <a:pt x="12967" y="10133"/>
                      <a:pt x="13909" y="6469"/>
                    </a:cubicBezTo>
                    <a:cubicBezTo>
                      <a:pt x="14309" y="4871"/>
                      <a:pt x="14069" y="3232"/>
                      <a:pt x="13230" y="1833"/>
                    </a:cubicBezTo>
                    <a:cubicBezTo>
                      <a:pt x="12488" y="666"/>
                      <a:pt x="11213" y="0"/>
                      <a:pt x="98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56" name="Google Shape;456;p36"/>
              <p:cNvSpPr/>
              <p:nvPr/>
            </p:nvSpPr>
            <p:spPr>
              <a:xfrm>
                <a:off x="7112035" y="2495437"/>
                <a:ext cx="77177" cy="81189"/>
              </a:xfrm>
              <a:custGeom>
                <a:avLst/>
                <a:gdLst/>
                <a:ahLst/>
                <a:cxnLst/>
                <a:rect l="l" t="t" r="r" b="b"/>
                <a:pathLst>
                  <a:path w="4598" h="4837" extrusionOk="0">
                    <a:moveTo>
                      <a:pt x="1919" y="0"/>
                    </a:moveTo>
                    <a:lnTo>
                      <a:pt x="1" y="4517"/>
                    </a:lnTo>
                    <a:lnTo>
                      <a:pt x="4597" y="4837"/>
                    </a:lnTo>
                    <a:lnTo>
                      <a:pt x="4597" y="1000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57" name="Google Shape;457;p36"/>
              <p:cNvSpPr/>
              <p:nvPr/>
            </p:nvSpPr>
            <p:spPr>
              <a:xfrm>
                <a:off x="7136825" y="2549063"/>
                <a:ext cx="146969" cy="123554"/>
              </a:xfrm>
              <a:custGeom>
                <a:avLst/>
                <a:gdLst/>
                <a:ahLst/>
                <a:cxnLst/>
                <a:rect l="l" t="t" r="r" b="b"/>
                <a:pathLst>
                  <a:path w="8756" h="7361" extrusionOk="0">
                    <a:moveTo>
                      <a:pt x="4781" y="0"/>
                    </a:moveTo>
                    <a:cubicBezTo>
                      <a:pt x="1832" y="0"/>
                      <a:pt x="0" y="3398"/>
                      <a:pt x="1841" y="5878"/>
                    </a:cubicBezTo>
                    <a:cubicBezTo>
                      <a:pt x="2597" y="6897"/>
                      <a:pt x="3681" y="7361"/>
                      <a:pt x="4754" y="7361"/>
                    </a:cubicBezTo>
                    <a:cubicBezTo>
                      <a:pt x="6461" y="7361"/>
                      <a:pt x="8141" y="6187"/>
                      <a:pt x="8436" y="4199"/>
                    </a:cubicBezTo>
                    <a:cubicBezTo>
                      <a:pt x="8755" y="2201"/>
                      <a:pt x="7357" y="323"/>
                      <a:pt x="5358" y="43"/>
                    </a:cubicBezTo>
                    <a:cubicBezTo>
                      <a:pt x="5162" y="14"/>
                      <a:pt x="4969" y="0"/>
                      <a:pt x="4781" y="0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58" name="Google Shape;458;p36"/>
              <p:cNvSpPr/>
              <p:nvPr/>
            </p:nvSpPr>
            <p:spPr>
              <a:xfrm>
                <a:off x="5058670" y="3168988"/>
                <a:ext cx="1170653" cy="1127012"/>
              </a:xfrm>
              <a:custGeom>
                <a:avLst/>
                <a:gdLst/>
                <a:ahLst/>
                <a:cxnLst/>
                <a:rect l="l" t="t" r="r" b="b"/>
                <a:pathLst>
                  <a:path w="69744" h="67144" extrusionOk="0">
                    <a:moveTo>
                      <a:pt x="36171" y="4914"/>
                    </a:moveTo>
                    <a:cubicBezTo>
                      <a:pt x="52038" y="4914"/>
                      <a:pt x="64868" y="17744"/>
                      <a:pt x="64908" y="33571"/>
                    </a:cubicBezTo>
                    <a:cubicBezTo>
                      <a:pt x="64908" y="45161"/>
                      <a:pt x="57913" y="55633"/>
                      <a:pt x="47202" y="60069"/>
                    </a:cubicBezTo>
                    <a:cubicBezTo>
                      <a:pt x="43650" y="61540"/>
                      <a:pt x="39917" y="62256"/>
                      <a:pt x="36216" y="62256"/>
                    </a:cubicBezTo>
                    <a:cubicBezTo>
                      <a:pt x="28757" y="62256"/>
                      <a:pt x="21424" y="59350"/>
                      <a:pt x="15947" y="53874"/>
                    </a:cubicBezTo>
                    <a:cubicBezTo>
                      <a:pt x="7754" y="45681"/>
                      <a:pt x="5276" y="33331"/>
                      <a:pt x="9712" y="22620"/>
                    </a:cubicBezTo>
                    <a:cubicBezTo>
                      <a:pt x="14149" y="11908"/>
                      <a:pt x="24580" y="4914"/>
                      <a:pt x="36171" y="4914"/>
                    </a:cubicBezTo>
                    <a:close/>
                    <a:moveTo>
                      <a:pt x="36204" y="1"/>
                    </a:moveTo>
                    <a:cubicBezTo>
                      <a:pt x="27469" y="1"/>
                      <a:pt x="18887" y="3413"/>
                      <a:pt x="12470" y="9830"/>
                    </a:cubicBezTo>
                    <a:cubicBezTo>
                      <a:pt x="2878" y="19462"/>
                      <a:pt x="0" y="33890"/>
                      <a:pt x="5196" y="46400"/>
                    </a:cubicBezTo>
                    <a:cubicBezTo>
                      <a:pt x="10392" y="58950"/>
                      <a:pt x="22622" y="67143"/>
                      <a:pt x="36171" y="67143"/>
                    </a:cubicBezTo>
                    <a:cubicBezTo>
                      <a:pt x="54716" y="67103"/>
                      <a:pt x="69744" y="52116"/>
                      <a:pt x="69744" y="33571"/>
                    </a:cubicBezTo>
                    <a:cubicBezTo>
                      <a:pt x="69744" y="20022"/>
                      <a:pt x="61550" y="7752"/>
                      <a:pt x="49040" y="2556"/>
                    </a:cubicBezTo>
                    <a:cubicBezTo>
                      <a:pt x="44886" y="836"/>
                      <a:pt x="40527" y="1"/>
                      <a:pt x="362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59" name="Google Shape;459;p36"/>
              <p:cNvSpPr/>
              <p:nvPr/>
            </p:nvSpPr>
            <p:spPr>
              <a:xfrm>
                <a:off x="4992255" y="3107927"/>
                <a:ext cx="1298790" cy="1249794"/>
              </a:xfrm>
              <a:custGeom>
                <a:avLst/>
                <a:gdLst/>
                <a:ahLst/>
                <a:cxnLst/>
                <a:rect l="l" t="t" r="r" b="b"/>
                <a:pathLst>
                  <a:path w="77378" h="74459" extrusionOk="0">
                    <a:moveTo>
                      <a:pt x="40128" y="5394"/>
                    </a:moveTo>
                    <a:cubicBezTo>
                      <a:pt x="57714" y="5434"/>
                      <a:pt x="71942" y="19663"/>
                      <a:pt x="71942" y="37209"/>
                    </a:cubicBezTo>
                    <a:cubicBezTo>
                      <a:pt x="71942" y="50078"/>
                      <a:pt x="64188" y="61669"/>
                      <a:pt x="52318" y="66625"/>
                    </a:cubicBezTo>
                    <a:cubicBezTo>
                      <a:pt x="48377" y="68251"/>
                      <a:pt x="44244" y="69042"/>
                      <a:pt x="40147" y="69042"/>
                    </a:cubicBezTo>
                    <a:cubicBezTo>
                      <a:pt x="31861" y="69042"/>
                      <a:pt x="23724" y="65808"/>
                      <a:pt x="17626" y="59710"/>
                    </a:cubicBezTo>
                    <a:cubicBezTo>
                      <a:pt x="8554" y="50598"/>
                      <a:pt x="5836" y="36929"/>
                      <a:pt x="10752" y="25059"/>
                    </a:cubicBezTo>
                    <a:cubicBezTo>
                      <a:pt x="15668" y="13148"/>
                      <a:pt x="27258" y="5394"/>
                      <a:pt x="40128" y="5394"/>
                    </a:cubicBezTo>
                    <a:close/>
                    <a:moveTo>
                      <a:pt x="40140" y="0"/>
                    </a:moveTo>
                    <a:cubicBezTo>
                      <a:pt x="30455" y="0"/>
                      <a:pt x="20936" y="3776"/>
                      <a:pt x="13829" y="10910"/>
                    </a:cubicBezTo>
                    <a:cubicBezTo>
                      <a:pt x="3158" y="21541"/>
                      <a:pt x="1" y="37568"/>
                      <a:pt x="5756" y="51477"/>
                    </a:cubicBezTo>
                    <a:cubicBezTo>
                      <a:pt x="11511" y="65386"/>
                      <a:pt x="25100" y="74458"/>
                      <a:pt x="40128" y="74458"/>
                    </a:cubicBezTo>
                    <a:cubicBezTo>
                      <a:pt x="60711" y="74418"/>
                      <a:pt x="77338" y="57752"/>
                      <a:pt x="77378" y="37209"/>
                    </a:cubicBezTo>
                    <a:cubicBezTo>
                      <a:pt x="77378" y="22141"/>
                      <a:pt x="68305" y="8592"/>
                      <a:pt x="54396" y="2837"/>
                    </a:cubicBezTo>
                    <a:cubicBezTo>
                      <a:pt x="49786" y="929"/>
                      <a:pt x="44942" y="0"/>
                      <a:pt x="40140" y="0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60" name="Google Shape;460;p36"/>
              <p:cNvSpPr/>
              <p:nvPr/>
            </p:nvSpPr>
            <p:spPr>
              <a:xfrm>
                <a:off x="6965795" y="3168988"/>
                <a:ext cx="1170670" cy="1127012"/>
              </a:xfrm>
              <a:custGeom>
                <a:avLst/>
                <a:gdLst/>
                <a:ahLst/>
                <a:cxnLst/>
                <a:rect l="l" t="t" r="r" b="b"/>
                <a:pathLst>
                  <a:path w="69745" h="67144" extrusionOk="0">
                    <a:moveTo>
                      <a:pt x="36211" y="4914"/>
                    </a:moveTo>
                    <a:cubicBezTo>
                      <a:pt x="52039" y="4914"/>
                      <a:pt x="64828" y="17744"/>
                      <a:pt x="64868" y="33571"/>
                    </a:cubicBezTo>
                    <a:cubicBezTo>
                      <a:pt x="64868" y="45161"/>
                      <a:pt x="57874" y="55633"/>
                      <a:pt x="47163" y="60069"/>
                    </a:cubicBezTo>
                    <a:cubicBezTo>
                      <a:pt x="43610" y="61540"/>
                      <a:pt x="39878" y="62256"/>
                      <a:pt x="36177" y="62256"/>
                    </a:cubicBezTo>
                    <a:cubicBezTo>
                      <a:pt x="28717" y="62256"/>
                      <a:pt x="21384" y="59350"/>
                      <a:pt x="15908" y="53874"/>
                    </a:cubicBezTo>
                    <a:cubicBezTo>
                      <a:pt x="7715" y="45641"/>
                      <a:pt x="5237" y="33331"/>
                      <a:pt x="9713" y="22620"/>
                    </a:cubicBezTo>
                    <a:cubicBezTo>
                      <a:pt x="14149" y="11868"/>
                      <a:pt x="24581" y="4914"/>
                      <a:pt x="36211" y="4914"/>
                    </a:cubicBezTo>
                    <a:close/>
                    <a:moveTo>
                      <a:pt x="36205" y="1"/>
                    </a:moveTo>
                    <a:cubicBezTo>
                      <a:pt x="27469" y="1"/>
                      <a:pt x="18888" y="3413"/>
                      <a:pt x="12471" y="9830"/>
                    </a:cubicBezTo>
                    <a:cubicBezTo>
                      <a:pt x="2879" y="19462"/>
                      <a:pt x="1" y="33890"/>
                      <a:pt x="5197" y="46440"/>
                    </a:cubicBezTo>
                    <a:cubicBezTo>
                      <a:pt x="10392" y="58950"/>
                      <a:pt x="22622" y="67143"/>
                      <a:pt x="36211" y="67143"/>
                    </a:cubicBezTo>
                    <a:cubicBezTo>
                      <a:pt x="54716" y="67103"/>
                      <a:pt x="69744" y="52116"/>
                      <a:pt x="69744" y="33571"/>
                    </a:cubicBezTo>
                    <a:cubicBezTo>
                      <a:pt x="69744" y="20022"/>
                      <a:pt x="61551" y="7752"/>
                      <a:pt x="49041" y="2556"/>
                    </a:cubicBezTo>
                    <a:cubicBezTo>
                      <a:pt x="44887" y="836"/>
                      <a:pt x="40527" y="1"/>
                      <a:pt x="3620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61" name="Google Shape;461;p36"/>
              <p:cNvSpPr/>
              <p:nvPr/>
            </p:nvSpPr>
            <p:spPr>
              <a:xfrm>
                <a:off x="6899398" y="3107927"/>
                <a:ext cx="1298790" cy="1249794"/>
              </a:xfrm>
              <a:custGeom>
                <a:avLst/>
                <a:gdLst/>
                <a:ahLst/>
                <a:cxnLst/>
                <a:rect l="l" t="t" r="r" b="b"/>
                <a:pathLst>
                  <a:path w="77378" h="74459" extrusionOk="0">
                    <a:moveTo>
                      <a:pt x="40167" y="5394"/>
                    </a:moveTo>
                    <a:cubicBezTo>
                      <a:pt x="57713" y="5434"/>
                      <a:pt x="71942" y="19663"/>
                      <a:pt x="71942" y="37209"/>
                    </a:cubicBezTo>
                    <a:cubicBezTo>
                      <a:pt x="71942" y="50078"/>
                      <a:pt x="64228" y="61669"/>
                      <a:pt x="52318" y="66625"/>
                    </a:cubicBezTo>
                    <a:cubicBezTo>
                      <a:pt x="48390" y="68251"/>
                      <a:pt x="44261" y="69042"/>
                      <a:pt x="40165" y="69042"/>
                    </a:cubicBezTo>
                    <a:cubicBezTo>
                      <a:pt x="31883" y="69042"/>
                      <a:pt x="23736" y="65808"/>
                      <a:pt x="17666" y="59710"/>
                    </a:cubicBezTo>
                    <a:cubicBezTo>
                      <a:pt x="8553" y="50598"/>
                      <a:pt x="5835" y="36929"/>
                      <a:pt x="10751" y="25059"/>
                    </a:cubicBezTo>
                    <a:cubicBezTo>
                      <a:pt x="15667" y="13148"/>
                      <a:pt x="27298" y="5394"/>
                      <a:pt x="40167" y="5394"/>
                    </a:cubicBezTo>
                    <a:close/>
                    <a:moveTo>
                      <a:pt x="40139" y="0"/>
                    </a:moveTo>
                    <a:cubicBezTo>
                      <a:pt x="30454" y="0"/>
                      <a:pt x="20936" y="3776"/>
                      <a:pt x="13829" y="10910"/>
                    </a:cubicBezTo>
                    <a:cubicBezTo>
                      <a:pt x="3198" y="21541"/>
                      <a:pt x="0" y="37568"/>
                      <a:pt x="5755" y="51477"/>
                    </a:cubicBezTo>
                    <a:cubicBezTo>
                      <a:pt x="11511" y="65386"/>
                      <a:pt x="25100" y="74458"/>
                      <a:pt x="40167" y="74458"/>
                    </a:cubicBezTo>
                    <a:cubicBezTo>
                      <a:pt x="60711" y="74418"/>
                      <a:pt x="77337" y="57752"/>
                      <a:pt x="77377" y="37209"/>
                    </a:cubicBezTo>
                    <a:cubicBezTo>
                      <a:pt x="77377" y="22141"/>
                      <a:pt x="68305" y="8592"/>
                      <a:pt x="54396" y="2837"/>
                    </a:cubicBezTo>
                    <a:cubicBezTo>
                      <a:pt x="49785" y="929"/>
                      <a:pt x="44942" y="0"/>
                      <a:pt x="40139" y="0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62" name="Google Shape;462;p36"/>
              <p:cNvSpPr/>
              <p:nvPr/>
            </p:nvSpPr>
            <p:spPr>
              <a:xfrm>
                <a:off x="6476103" y="3011972"/>
                <a:ext cx="764792" cy="741981"/>
              </a:xfrm>
              <a:custGeom>
                <a:avLst/>
                <a:gdLst/>
                <a:ahLst/>
                <a:cxnLst/>
                <a:rect l="l" t="t" r="r" b="b"/>
                <a:pathLst>
                  <a:path w="45564" h="44205" extrusionOk="0">
                    <a:moveTo>
                      <a:pt x="40488" y="1"/>
                    </a:moveTo>
                    <a:lnTo>
                      <a:pt x="1" y="38969"/>
                    </a:lnTo>
                    <a:lnTo>
                      <a:pt x="5037" y="44205"/>
                    </a:lnTo>
                    <a:lnTo>
                      <a:pt x="45564" y="5276"/>
                    </a:lnTo>
                    <a:lnTo>
                      <a:pt x="40488" y="1"/>
                    </a:ln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63" name="Google Shape;463;p36"/>
              <p:cNvSpPr/>
              <p:nvPr/>
            </p:nvSpPr>
            <p:spPr>
              <a:xfrm>
                <a:off x="7100639" y="3012643"/>
                <a:ext cx="140222" cy="156990"/>
              </a:xfrm>
              <a:custGeom>
                <a:avLst/>
                <a:gdLst/>
                <a:ahLst/>
                <a:cxnLst/>
                <a:rect l="l" t="t" r="r" b="b"/>
                <a:pathLst>
                  <a:path w="8354" h="9353" extrusionOk="0">
                    <a:moveTo>
                      <a:pt x="3278" y="0"/>
                    </a:moveTo>
                    <a:lnTo>
                      <a:pt x="0" y="3118"/>
                    </a:lnTo>
                    <a:lnTo>
                      <a:pt x="4077" y="9353"/>
                    </a:lnTo>
                    <a:lnTo>
                      <a:pt x="8354" y="5236"/>
                    </a:lnTo>
                    <a:lnTo>
                      <a:pt x="3278" y="0"/>
                    </a:lnTo>
                    <a:close/>
                  </a:path>
                </a:pathLst>
              </a:custGeom>
              <a:solidFill>
                <a:srgbClr val="D49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64" name="Google Shape;464;p36"/>
              <p:cNvSpPr/>
              <p:nvPr/>
            </p:nvSpPr>
            <p:spPr>
              <a:xfrm>
                <a:off x="6963781" y="2585887"/>
                <a:ext cx="151636" cy="309398"/>
              </a:xfrm>
              <a:custGeom>
                <a:avLst/>
                <a:gdLst/>
                <a:ahLst/>
                <a:cxnLst/>
                <a:rect l="l" t="t" r="r" b="b"/>
                <a:pathLst>
                  <a:path w="9034" h="18433" extrusionOk="0">
                    <a:moveTo>
                      <a:pt x="5458" y="0"/>
                    </a:moveTo>
                    <a:cubicBezTo>
                      <a:pt x="5149" y="0"/>
                      <a:pt x="4825" y="109"/>
                      <a:pt x="4517" y="367"/>
                    </a:cubicBezTo>
                    <a:lnTo>
                      <a:pt x="1919" y="2645"/>
                    </a:lnTo>
                    <a:cubicBezTo>
                      <a:pt x="441" y="3924"/>
                      <a:pt x="1" y="6042"/>
                      <a:pt x="840" y="7801"/>
                    </a:cubicBezTo>
                    <a:lnTo>
                      <a:pt x="6076" y="17673"/>
                    </a:lnTo>
                    <a:cubicBezTo>
                      <a:pt x="6316" y="18112"/>
                      <a:pt x="6835" y="18432"/>
                      <a:pt x="7355" y="18432"/>
                    </a:cubicBezTo>
                    <a:cubicBezTo>
                      <a:pt x="7595" y="18432"/>
                      <a:pt x="7835" y="18352"/>
                      <a:pt x="8074" y="18272"/>
                    </a:cubicBezTo>
                    <a:cubicBezTo>
                      <a:pt x="8754" y="17873"/>
                      <a:pt x="9034" y="16993"/>
                      <a:pt x="8674" y="16274"/>
                    </a:cubicBezTo>
                    <a:lnTo>
                      <a:pt x="3438" y="6522"/>
                    </a:lnTo>
                    <a:cubicBezTo>
                      <a:pt x="3198" y="5922"/>
                      <a:pt x="3318" y="5243"/>
                      <a:pt x="3798" y="4843"/>
                    </a:cubicBezTo>
                    <a:lnTo>
                      <a:pt x="6436" y="2565"/>
                    </a:lnTo>
                    <a:cubicBezTo>
                      <a:pt x="7575" y="1584"/>
                      <a:pt x="6634" y="0"/>
                      <a:pt x="5458" y="0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65" name="Google Shape;465;p36"/>
              <p:cNvSpPr/>
              <p:nvPr/>
            </p:nvSpPr>
            <p:spPr>
              <a:xfrm>
                <a:off x="7034895" y="2819440"/>
                <a:ext cx="570237" cy="931165"/>
              </a:xfrm>
              <a:custGeom>
                <a:avLst/>
                <a:gdLst/>
                <a:ahLst/>
                <a:cxnLst/>
                <a:rect l="l" t="t" r="r" b="b"/>
                <a:pathLst>
                  <a:path w="33973" h="55476" extrusionOk="0">
                    <a:moveTo>
                      <a:pt x="3797" y="1"/>
                    </a:moveTo>
                    <a:lnTo>
                      <a:pt x="1" y="2159"/>
                    </a:lnTo>
                    <a:lnTo>
                      <a:pt x="30176" y="55476"/>
                    </a:lnTo>
                    <a:lnTo>
                      <a:pt x="33973" y="53358"/>
                    </a:lnTo>
                    <a:lnTo>
                      <a:pt x="3797" y="1"/>
                    </a:ln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66" name="Google Shape;466;p36"/>
              <p:cNvSpPr/>
              <p:nvPr/>
            </p:nvSpPr>
            <p:spPr>
              <a:xfrm>
                <a:off x="7423296" y="3620265"/>
                <a:ext cx="262316" cy="224231"/>
              </a:xfrm>
              <a:custGeom>
                <a:avLst/>
                <a:gdLst/>
                <a:ahLst/>
                <a:cxnLst/>
                <a:rect l="l" t="t" r="r" b="b"/>
                <a:pathLst>
                  <a:path w="15628" h="13359" extrusionOk="0">
                    <a:moveTo>
                      <a:pt x="8897" y="0"/>
                    </a:moveTo>
                    <a:cubicBezTo>
                      <a:pt x="7250" y="0"/>
                      <a:pt x="5569" y="609"/>
                      <a:pt x="4197" y="1968"/>
                    </a:cubicBezTo>
                    <a:cubicBezTo>
                      <a:pt x="1" y="6164"/>
                      <a:pt x="2998" y="13358"/>
                      <a:pt x="8953" y="13358"/>
                    </a:cubicBezTo>
                    <a:cubicBezTo>
                      <a:pt x="12630" y="13358"/>
                      <a:pt x="15588" y="10361"/>
                      <a:pt x="15628" y="6684"/>
                    </a:cubicBezTo>
                    <a:cubicBezTo>
                      <a:pt x="15628" y="2656"/>
                      <a:pt x="12338" y="0"/>
                      <a:pt x="8897" y="0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67" name="Google Shape;467;p36"/>
              <p:cNvSpPr/>
              <p:nvPr/>
            </p:nvSpPr>
            <p:spPr>
              <a:xfrm>
                <a:off x="5659053" y="2984362"/>
                <a:ext cx="764120" cy="773621"/>
              </a:xfrm>
              <a:custGeom>
                <a:avLst/>
                <a:gdLst/>
                <a:ahLst/>
                <a:cxnLst/>
                <a:rect l="l" t="t" r="r" b="b"/>
                <a:pathLst>
                  <a:path w="45524" h="46090" extrusionOk="0">
                    <a:moveTo>
                      <a:pt x="32190" y="0"/>
                    </a:moveTo>
                    <a:cubicBezTo>
                      <a:pt x="31779" y="0"/>
                      <a:pt x="31363" y="190"/>
                      <a:pt x="31055" y="646"/>
                    </a:cubicBezTo>
                    <a:lnTo>
                      <a:pt x="680" y="43771"/>
                    </a:lnTo>
                    <a:cubicBezTo>
                      <a:pt x="0" y="44731"/>
                      <a:pt x="680" y="46089"/>
                      <a:pt x="1879" y="46089"/>
                    </a:cubicBezTo>
                    <a:lnTo>
                      <a:pt x="43685" y="46089"/>
                    </a:lnTo>
                    <a:cubicBezTo>
                      <a:pt x="45523" y="45970"/>
                      <a:pt x="45523" y="43252"/>
                      <a:pt x="43685" y="43172"/>
                    </a:cubicBezTo>
                    <a:lnTo>
                      <a:pt x="4676" y="43172"/>
                    </a:lnTo>
                    <a:lnTo>
                      <a:pt x="33413" y="2325"/>
                    </a:lnTo>
                    <a:cubicBezTo>
                      <a:pt x="34212" y="1183"/>
                      <a:pt x="33217" y="0"/>
                      <a:pt x="32190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68" name="Google Shape;468;p36"/>
              <p:cNvSpPr/>
              <p:nvPr/>
            </p:nvSpPr>
            <p:spPr>
              <a:xfrm>
                <a:off x="6001969" y="2662759"/>
                <a:ext cx="188395" cy="295584"/>
              </a:xfrm>
              <a:custGeom>
                <a:avLst/>
                <a:gdLst/>
                <a:ahLst/>
                <a:cxnLst/>
                <a:rect l="l" t="t" r="r" b="b"/>
                <a:pathLst>
                  <a:path w="11224" h="17610" extrusionOk="0">
                    <a:moveTo>
                      <a:pt x="1869" y="1"/>
                    </a:moveTo>
                    <a:cubicBezTo>
                      <a:pt x="921" y="1"/>
                      <a:pt x="1" y="932"/>
                      <a:pt x="512" y="2062"/>
                    </a:cubicBezTo>
                    <a:lnTo>
                      <a:pt x="8146" y="16810"/>
                    </a:lnTo>
                    <a:cubicBezTo>
                      <a:pt x="8386" y="17289"/>
                      <a:pt x="8905" y="17609"/>
                      <a:pt x="9425" y="17609"/>
                    </a:cubicBezTo>
                    <a:cubicBezTo>
                      <a:pt x="10544" y="17609"/>
                      <a:pt x="11223" y="16450"/>
                      <a:pt x="10744" y="15451"/>
                    </a:cubicBezTo>
                    <a:lnTo>
                      <a:pt x="3110" y="743"/>
                    </a:lnTo>
                    <a:cubicBezTo>
                      <a:pt x="2797" y="220"/>
                      <a:pt x="2329" y="1"/>
                      <a:pt x="1869" y="1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69" name="Google Shape;469;p36"/>
              <p:cNvSpPr/>
              <p:nvPr/>
            </p:nvSpPr>
            <p:spPr>
              <a:xfrm>
                <a:off x="5777784" y="2645706"/>
                <a:ext cx="474982" cy="120097"/>
              </a:xfrm>
              <a:custGeom>
                <a:avLst/>
                <a:gdLst/>
                <a:ahLst/>
                <a:cxnLst/>
                <a:rect l="l" t="t" r="r" b="b"/>
                <a:pathLst>
                  <a:path w="28298" h="7155" extrusionOk="0">
                    <a:moveTo>
                      <a:pt x="3598" y="0"/>
                    </a:moveTo>
                    <a:cubicBezTo>
                      <a:pt x="1639" y="0"/>
                      <a:pt x="0" y="1599"/>
                      <a:pt x="40" y="3597"/>
                    </a:cubicBezTo>
                    <a:cubicBezTo>
                      <a:pt x="40" y="5556"/>
                      <a:pt x="1639" y="7154"/>
                      <a:pt x="3598" y="7154"/>
                    </a:cubicBezTo>
                    <a:lnTo>
                      <a:pt x="24700" y="7154"/>
                    </a:lnTo>
                    <a:cubicBezTo>
                      <a:pt x="26699" y="7154"/>
                      <a:pt x="28297" y="5556"/>
                      <a:pt x="28297" y="3597"/>
                    </a:cubicBezTo>
                    <a:cubicBezTo>
                      <a:pt x="28297" y="1599"/>
                      <a:pt x="26699" y="0"/>
                      <a:pt x="24700" y="0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0" name="Google Shape;470;p36"/>
              <p:cNvSpPr/>
              <p:nvPr/>
            </p:nvSpPr>
            <p:spPr>
              <a:xfrm>
                <a:off x="6114540" y="2891897"/>
                <a:ext cx="436729" cy="741981"/>
              </a:xfrm>
              <a:custGeom>
                <a:avLst/>
                <a:gdLst/>
                <a:ahLst/>
                <a:cxnLst/>
                <a:rect l="l" t="t" r="r" b="b"/>
                <a:pathLst>
                  <a:path w="26019" h="44205" extrusionOk="0">
                    <a:moveTo>
                      <a:pt x="3877" y="0"/>
                    </a:moveTo>
                    <a:lnTo>
                      <a:pt x="0" y="2039"/>
                    </a:lnTo>
                    <a:lnTo>
                      <a:pt x="22142" y="44204"/>
                    </a:lnTo>
                    <a:lnTo>
                      <a:pt x="26019" y="42166"/>
                    </a:lnTo>
                    <a:lnTo>
                      <a:pt x="3877" y="0"/>
                    </a:ln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1" name="Google Shape;471;p36"/>
              <p:cNvSpPr/>
              <p:nvPr/>
            </p:nvSpPr>
            <p:spPr>
              <a:xfrm>
                <a:off x="5516171" y="3620265"/>
                <a:ext cx="262316" cy="224231"/>
              </a:xfrm>
              <a:custGeom>
                <a:avLst/>
                <a:gdLst/>
                <a:ahLst/>
                <a:cxnLst/>
                <a:rect l="l" t="t" r="r" b="b"/>
                <a:pathLst>
                  <a:path w="15628" h="13359" extrusionOk="0">
                    <a:moveTo>
                      <a:pt x="8888" y="0"/>
                    </a:moveTo>
                    <a:cubicBezTo>
                      <a:pt x="7246" y="0"/>
                      <a:pt x="5568" y="609"/>
                      <a:pt x="4197" y="1968"/>
                    </a:cubicBezTo>
                    <a:cubicBezTo>
                      <a:pt x="0" y="6164"/>
                      <a:pt x="2998" y="13358"/>
                      <a:pt x="8913" y="13358"/>
                    </a:cubicBezTo>
                    <a:cubicBezTo>
                      <a:pt x="12630" y="13358"/>
                      <a:pt x="15587" y="10361"/>
                      <a:pt x="15627" y="6684"/>
                    </a:cubicBezTo>
                    <a:cubicBezTo>
                      <a:pt x="15600" y="2656"/>
                      <a:pt x="12320" y="0"/>
                      <a:pt x="8888" y="0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2" name="Google Shape;472;p36"/>
              <p:cNvSpPr/>
              <p:nvPr/>
            </p:nvSpPr>
            <p:spPr>
              <a:xfrm>
                <a:off x="6349987" y="3486076"/>
                <a:ext cx="493093" cy="447857"/>
              </a:xfrm>
              <a:custGeom>
                <a:avLst/>
                <a:gdLst/>
                <a:ahLst/>
                <a:cxnLst/>
                <a:rect l="l" t="t" r="r" b="b"/>
                <a:pathLst>
                  <a:path w="29377" h="26682" extrusionOk="0">
                    <a:moveTo>
                      <a:pt x="14663" y="0"/>
                    </a:moveTo>
                    <a:cubicBezTo>
                      <a:pt x="8615" y="0"/>
                      <a:pt x="3154" y="4129"/>
                      <a:pt x="1719" y="10242"/>
                    </a:cubicBezTo>
                    <a:cubicBezTo>
                      <a:pt x="1" y="17396"/>
                      <a:pt x="4397" y="24591"/>
                      <a:pt x="11591" y="26309"/>
                    </a:cubicBezTo>
                    <a:cubicBezTo>
                      <a:pt x="12638" y="26561"/>
                      <a:pt x="13686" y="26681"/>
                      <a:pt x="14717" y="26681"/>
                    </a:cubicBezTo>
                    <a:cubicBezTo>
                      <a:pt x="20734" y="26681"/>
                      <a:pt x="26191" y="22579"/>
                      <a:pt x="27658" y="16437"/>
                    </a:cubicBezTo>
                    <a:cubicBezTo>
                      <a:pt x="29377" y="9283"/>
                      <a:pt x="24940" y="2089"/>
                      <a:pt x="17786" y="370"/>
                    </a:cubicBezTo>
                    <a:cubicBezTo>
                      <a:pt x="16739" y="120"/>
                      <a:pt x="15692" y="0"/>
                      <a:pt x="14663" y="0"/>
                    </a:cubicBezTo>
                    <a:close/>
                  </a:path>
                </a:pathLst>
              </a:custGeom>
              <a:solidFill>
                <a:srgbClr val="2120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3" name="Google Shape;473;p36"/>
              <p:cNvSpPr/>
              <p:nvPr/>
            </p:nvSpPr>
            <p:spPr>
              <a:xfrm>
                <a:off x="6406348" y="3538593"/>
                <a:ext cx="380382" cy="342817"/>
              </a:xfrm>
              <a:custGeom>
                <a:avLst/>
                <a:gdLst/>
                <a:ahLst/>
                <a:cxnLst/>
                <a:rect l="l" t="t" r="r" b="b"/>
                <a:pathLst>
                  <a:path w="22662" h="20424" extrusionOk="0">
                    <a:moveTo>
                      <a:pt x="11318" y="1"/>
                    </a:moveTo>
                    <a:cubicBezTo>
                      <a:pt x="6818" y="1"/>
                      <a:pt x="2682" y="3009"/>
                      <a:pt x="1479" y="7553"/>
                    </a:cubicBezTo>
                    <a:cubicBezTo>
                      <a:pt x="0" y="12989"/>
                      <a:pt x="3197" y="18624"/>
                      <a:pt x="8633" y="20063"/>
                    </a:cubicBezTo>
                    <a:cubicBezTo>
                      <a:pt x="9538" y="20307"/>
                      <a:pt x="10446" y="20424"/>
                      <a:pt x="11338" y="20424"/>
                    </a:cubicBezTo>
                    <a:cubicBezTo>
                      <a:pt x="15845" y="20424"/>
                      <a:pt x="19948" y="17446"/>
                      <a:pt x="21183" y="12909"/>
                    </a:cubicBezTo>
                    <a:cubicBezTo>
                      <a:pt x="22662" y="7433"/>
                      <a:pt x="19424" y="1838"/>
                      <a:pt x="13989" y="359"/>
                    </a:cubicBezTo>
                    <a:cubicBezTo>
                      <a:pt x="13097" y="116"/>
                      <a:pt x="12201" y="1"/>
                      <a:pt x="11318" y="1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4" name="Google Shape;474;p36"/>
              <p:cNvSpPr/>
              <p:nvPr/>
            </p:nvSpPr>
            <p:spPr>
              <a:xfrm>
                <a:off x="5379984" y="1228916"/>
                <a:ext cx="1151199" cy="1172013"/>
              </a:xfrm>
              <a:custGeom>
                <a:avLst/>
                <a:gdLst/>
                <a:ahLst/>
                <a:cxnLst/>
                <a:rect l="l" t="t" r="r" b="b"/>
                <a:pathLst>
                  <a:path w="68585" h="69825" extrusionOk="0">
                    <a:moveTo>
                      <a:pt x="37570" y="1"/>
                    </a:moveTo>
                    <a:cubicBezTo>
                      <a:pt x="36651" y="121"/>
                      <a:pt x="35812" y="520"/>
                      <a:pt x="35212" y="1200"/>
                    </a:cubicBezTo>
                    <a:lnTo>
                      <a:pt x="1520" y="36411"/>
                    </a:lnTo>
                    <a:cubicBezTo>
                      <a:pt x="1" y="38010"/>
                      <a:pt x="41" y="40528"/>
                      <a:pt x="1639" y="42047"/>
                    </a:cubicBezTo>
                    <a:lnTo>
                      <a:pt x="30656" y="69824"/>
                    </a:lnTo>
                    <a:lnTo>
                      <a:pt x="68585" y="30216"/>
                    </a:lnTo>
                    <a:lnTo>
                      <a:pt x="39808" y="2639"/>
                    </a:lnTo>
                    <a:lnTo>
                      <a:pt x="40927" y="240"/>
                    </a:lnTo>
                    <a:lnTo>
                      <a:pt x="37570" y="1"/>
                    </a:ln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5" name="Google Shape;475;p36"/>
              <p:cNvSpPr/>
              <p:nvPr/>
            </p:nvSpPr>
            <p:spPr>
              <a:xfrm>
                <a:off x="5439685" y="1232172"/>
                <a:ext cx="1145173" cy="1160028"/>
              </a:xfrm>
              <a:custGeom>
                <a:avLst/>
                <a:gdLst/>
                <a:ahLst/>
                <a:cxnLst/>
                <a:rect l="l" t="t" r="r" b="b"/>
                <a:pathLst>
                  <a:path w="68226" h="69111" extrusionOk="0">
                    <a:moveTo>
                      <a:pt x="37228" y="1"/>
                    </a:moveTo>
                    <a:cubicBezTo>
                      <a:pt x="36559" y="1"/>
                      <a:pt x="35886" y="271"/>
                      <a:pt x="35372" y="806"/>
                    </a:cubicBezTo>
                    <a:lnTo>
                      <a:pt x="960" y="36777"/>
                    </a:lnTo>
                    <a:cubicBezTo>
                      <a:pt x="1" y="37776"/>
                      <a:pt x="1" y="39375"/>
                      <a:pt x="1040" y="40334"/>
                    </a:cubicBezTo>
                    <a:lnTo>
                      <a:pt x="31096" y="69110"/>
                    </a:lnTo>
                    <a:lnTo>
                      <a:pt x="67266" y="31301"/>
                    </a:lnTo>
                    <a:cubicBezTo>
                      <a:pt x="68225" y="30302"/>
                      <a:pt x="68225" y="28743"/>
                      <a:pt x="67226" y="27744"/>
                    </a:cubicBezTo>
                    <a:lnTo>
                      <a:pt x="38969" y="726"/>
                    </a:lnTo>
                    <a:cubicBezTo>
                      <a:pt x="38484" y="241"/>
                      <a:pt x="37858" y="1"/>
                      <a:pt x="37228" y="1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6" name="Google Shape;476;p36"/>
              <p:cNvSpPr/>
              <p:nvPr/>
            </p:nvSpPr>
            <p:spPr>
              <a:xfrm>
                <a:off x="5798580" y="1108842"/>
                <a:ext cx="888229" cy="933179"/>
              </a:xfrm>
              <a:custGeom>
                <a:avLst/>
                <a:gdLst/>
                <a:ahLst/>
                <a:cxnLst/>
                <a:rect l="l" t="t" r="r" b="b"/>
                <a:pathLst>
                  <a:path w="52918" h="55596" extrusionOk="0">
                    <a:moveTo>
                      <a:pt x="19904" y="0"/>
                    </a:moveTo>
                    <a:lnTo>
                      <a:pt x="0" y="14589"/>
                    </a:lnTo>
                    <a:lnTo>
                      <a:pt x="42166" y="55595"/>
                    </a:lnTo>
                    <a:lnTo>
                      <a:pt x="52917" y="30975"/>
                    </a:lnTo>
                    <a:lnTo>
                      <a:pt x="19904" y="0"/>
                    </a:ln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7" name="Google Shape;477;p36"/>
              <p:cNvSpPr/>
              <p:nvPr/>
            </p:nvSpPr>
            <p:spPr>
              <a:xfrm>
                <a:off x="6023973" y="1369786"/>
                <a:ext cx="250248" cy="252262"/>
              </a:xfrm>
              <a:custGeom>
                <a:avLst/>
                <a:gdLst/>
                <a:ahLst/>
                <a:cxnLst/>
                <a:rect l="l" t="t" r="r" b="b"/>
                <a:pathLst>
                  <a:path w="14909" h="15029" extrusionOk="0">
                    <a:moveTo>
                      <a:pt x="11991" y="1"/>
                    </a:moveTo>
                    <a:lnTo>
                      <a:pt x="1" y="12071"/>
                    </a:lnTo>
                    <a:lnTo>
                      <a:pt x="2998" y="15029"/>
                    </a:lnTo>
                    <a:lnTo>
                      <a:pt x="14908" y="2839"/>
                    </a:lnTo>
                    <a:lnTo>
                      <a:pt x="11991" y="1"/>
                    </a:ln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8" name="Google Shape;478;p36"/>
              <p:cNvSpPr/>
              <p:nvPr/>
            </p:nvSpPr>
            <p:spPr>
              <a:xfrm>
                <a:off x="6222529" y="1560304"/>
                <a:ext cx="250919" cy="251590"/>
              </a:xfrm>
              <a:custGeom>
                <a:avLst/>
                <a:gdLst/>
                <a:ahLst/>
                <a:cxnLst/>
                <a:rect l="l" t="t" r="r" b="b"/>
                <a:pathLst>
                  <a:path w="14949" h="14989" extrusionOk="0">
                    <a:moveTo>
                      <a:pt x="11991" y="1"/>
                    </a:moveTo>
                    <a:lnTo>
                      <a:pt x="1" y="12071"/>
                    </a:lnTo>
                    <a:lnTo>
                      <a:pt x="2998" y="14989"/>
                    </a:lnTo>
                    <a:lnTo>
                      <a:pt x="14949" y="2838"/>
                    </a:lnTo>
                    <a:lnTo>
                      <a:pt x="11991" y="1"/>
                    </a:ln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9" name="Google Shape;479;p36"/>
              <p:cNvSpPr/>
              <p:nvPr/>
            </p:nvSpPr>
            <p:spPr>
              <a:xfrm>
                <a:off x="6252723" y="2794633"/>
                <a:ext cx="637998" cy="675563"/>
              </a:xfrm>
              <a:custGeom>
                <a:avLst/>
                <a:gdLst/>
                <a:ahLst/>
                <a:cxnLst/>
                <a:rect l="l" t="t" r="r" b="b"/>
                <a:pathLst>
                  <a:path w="38010" h="40248" extrusionOk="0">
                    <a:moveTo>
                      <a:pt x="22742" y="0"/>
                    </a:moveTo>
                    <a:lnTo>
                      <a:pt x="0" y="38249"/>
                    </a:lnTo>
                    <a:lnTo>
                      <a:pt x="9193" y="40247"/>
                    </a:lnTo>
                    <a:lnTo>
                      <a:pt x="38010" y="3757"/>
                    </a:lnTo>
                    <a:lnTo>
                      <a:pt x="22742" y="0"/>
                    </a:lnTo>
                    <a:close/>
                  </a:path>
                </a:pathLst>
              </a:custGeom>
              <a:solidFill>
                <a:srgbClr val="E5A8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80" name="Google Shape;480;p36"/>
              <p:cNvSpPr/>
              <p:nvPr/>
            </p:nvSpPr>
            <p:spPr>
              <a:xfrm>
                <a:off x="6252723" y="3243409"/>
                <a:ext cx="290498" cy="226765"/>
              </a:xfrm>
              <a:custGeom>
                <a:avLst/>
                <a:gdLst/>
                <a:ahLst/>
                <a:cxnLst/>
                <a:rect l="l" t="t" r="r" b="b"/>
                <a:pathLst>
                  <a:path w="17307" h="13510" extrusionOk="0">
                    <a:moveTo>
                      <a:pt x="6835" y="0"/>
                    </a:moveTo>
                    <a:lnTo>
                      <a:pt x="0" y="11511"/>
                    </a:lnTo>
                    <a:lnTo>
                      <a:pt x="9193" y="13509"/>
                    </a:lnTo>
                    <a:lnTo>
                      <a:pt x="17306" y="3238"/>
                    </a:lnTo>
                    <a:lnTo>
                      <a:pt x="6835" y="0"/>
                    </a:lnTo>
                    <a:close/>
                  </a:path>
                </a:pathLst>
              </a:custGeom>
              <a:solidFill>
                <a:srgbClr val="FDFB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81" name="Google Shape;481;p36"/>
              <p:cNvSpPr/>
              <p:nvPr/>
            </p:nvSpPr>
            <p:spPr>
              <a:xfrm>
                <a:off x="6174912" y="3394350"/>
                <a:ext cx="463568" cy="363613"/>
              </a:xfrm>
              <a:custGeom>
                <a:avLst/>
                <a:gdLst/>
                <a:ahLst/>
                <a:cxnLst/>
                <a:rect l="l" t="t" r="r" b="b"/>
                <a:pathLst>
                  <a:path w="27618" h="21663" extrusionOk="0">
                    <a:moveTo>
                      <a:pt x="5875" y="0"/>
                    </a:moveTo>
                    <a:lnTo>
                      <a:pt x="0" y="8233"/>
                    </a:lnTo>
                    <a:lnTo>
                      <a:pt x="26539" y="21662"/>
                    </a:lnTo>
                    <a:cubicBezTo>
                      <a:pt x="27618" y="20104"/>
                      <a:pt x="25420" y="16946"/>
                      <a:pt x="24221" y="15467"/>
                    </a:cubicBezTo>
                    <a:lnTo>
                      <a:pt x="14229" y="3957"/>
                    </a:lnTo>
                    <a:lnTo>
                      <a:pt x="5875" y="0"/>
                    </a:ln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82" name="Google Shape;482;p36"/>
              <p:cNvSpPr/>
              <p:nvPr/>
            </p:nvSpPr>
            <p:spPr>
              <a:xfrm>
                <a:off x="6439883" y="3614626"/>
                <a:ext cx="217366" cy="159424"/>
              </a:xfrm>
              <a:custGeom>
                <a:avLst/>
                <a:gdLst/>
                <a:ahLst/>
                <a:cxnLst/>
                <a:rect l="l" t="t" r="r" b="b"/>
                <a:pathLst>
                  <a:path w="12950" h="9498" extrusionOk="0">
                    <a:moveTo>
                      <a:pt x="5868" y="0"/>
                    </a:moveTo>
                    <a:cubicBezTo>
                      <a:pt x="3949" y="0"/>
                      <a:pt x="1566" y="938"/>
                      <a:pt x="0" y="4861"/>
                    </a:cubicBezTo>
                    <a:lnTo>
                      <a:pt x="10592" y="9498"/>
                    </a:lnTo>
                    <a:lnTo>
                      <a:pt x="12950" y="5781"/>
                    </a:lnTo>
                    <a:lnTo>
                      <a:pt x="8993" y="785"/>
                    </a:lnTo>
                    <a:cubicBezTo>
                      <a:pt x="8993" y="785"/>
                      <a:pt x="7625" y="0"/>
                      <a:pt x="5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83" name="Google Shape;483;p36"/>
              <p:cNvSpPr/>
              <p:nvPr/>
            </p:nvSpPr>
            <p:spPr>
              <a:xfrm>
                <a:off x="6349316" y="3422010"/>
                <a:ext cx="108700" cy="73653"/>
              </a:xfrm>
              <a:custGeom>
                <a:avLst/>
                <a:gdLst/>
                <a:ahLst/>
                <a:cxnLst/>
                <a:rect l="l" t="t" r="r" b="b"/>
                <a:pathLst>
                  <a:path w="6476" h="4388" extrusionOk="0">
                    <a:moveTo>
                      <a:pt x="3517" y="0"/>
                    </a:moveTo>
                    <a:cubicBezTo>
                      <a:pt x="3088" y="0"/>
                      <a:pt x="2660" y="101"/>
                      <a:pt x="2279" y="310"/>
                    </a:cubicBezTo>
                    <a:lnTo>
                      <a:pt x="1" y="1509"/>
                    </a:lnTo>
                    <a:lnTo>
                      <a:pt x="5636" y="4387"/>
                    </a:lnTo>
                    <a:lnTo>
                      <a:pt x="5836" y="3947"/>
                    </a:lnTo>
                    <a:cubicBezTo>
                      <a:pt x="6476" y="2708"/>
                      <a:pt x="6276" y="1030"/>
                      <a:pt x="4877" y="350"/>
                    </a:cubicBezTo>
                    <a:cubicBezTo>
                      <a:pt x="4459" y="121"/>
                      <a:pt x="3987" y="0"/>
                      <a:pt x="3517" y="0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84" name="Google Shape;484;p36"/>
              <p:cNvSpPr/>
              <p:nvPr/>
            </p:nvSpPr>
            <p:spPr>
              <a:xfrm>
                <a:off x="6160142" y="3505696"/>
                <a:ext cx="460228" cy="275744"/>
              </a:xfrm>
              <a:custGeom>
                <a:avLst/>
                <a:gdLst/>
                <a:ahLst/>
                <a:cxnLst/>
                <a:rect l="l" t="t" r="r" b="b"/>
                <a:pathLst>
                  <a:path w="27419" h="16428" extrusionOk="0">
                    <a:moveTo>
                      <a:pt x="1919" y="1"/>
                    </a:moveTo>
                    <a:lnTo>
                      <a:pt x="1" y="2958"/>
                    </a:lnTo>
                    <a:lnTo>
                      <a:pt x="26699" y="16427"/>
                    </a:lnTo>
                    <a:lnTo>
                      <a:pt x="27419" y="15028"/>
                    </a:lnTo>
                    <a:lnTo>
                      <a:pt x="19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85" name="Google Shape;485;p36"/>
              <p:cNvSpPr/>
              <p:nvPr/>
            </p:nvSpPr>
            <p:spPr>
              <a:xfrm>
                <a:off x="6435855" y="3542118"/>
                <a:ext cx="63078" cy="1525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909" extrusionOk="0">
                    <a:moveTo>
                      <a:pt x="1750" y="0"/>
                    </a:moveTo>
                    <a:cubicBezTo>
                      <a:pt x="1209" y="0"/>
                      <a:pt x="668" y="113"/>
                      <a:pt x="160" y="349"/>
                    </a:cubicBezTo>
                    <a:cubicBezTo>
                      <a:pt x="41" y="389"/>
                      <a:pt x="1" y="548"/>
                      <a:pt x="41" y="668"/>
                    </a:cubicBezTo>
                    <a:cubicBezTo>
                      <a:pt x="71" y="758"/>
                      <a:pt x="168" y="803"/>
                      <a:pt x="265" y="803"/>
                    </a:cubicBezTo>
                    <a:cubicBezTo>
                      <a:pt x="298" y="803"/>
                      <a:pt x="330" y="798"/>
                      <a:pt x="360" y="788"/>
                    </a:cubicBezTo>
                    <a:cubicBezTo>
                      <a:pt x="809" y="583"/>
                      <a:pt x="1292" y="482"/>
                      <a:pt x="1773" y="482"/>
                    </a:cubicBezTo>
                    <a:cubicBezTo>
                      <a:pt x="2322" y="482"/>
                      <a:pt x="2868" y="613"/>
                      <a:pt x="3358" y="868"/>
                    </a:cubicBezTo>
                    <a:cubicBezTo>
                      <a:pt x="3398" y="908"/>
                      <a:pt x="3438" y="908"/>
                      <a:pt x="3478" y="908"/>
                    </a:cubicBezTo>
                    <a:cubicBezTo>
                      <a:pt x="3558" y="908"/>
                      <a:pt x="3638" y="868"/>
                      <a:pt x="3678" y="788"/>
                    </a:cubicBezTo>
                    <a:cubicBezTo>
                      <a:pt x="3758" y="708"/>
                      <a:pt x="3718" y="548"/>
                      <a:pt x="3638" y="469"/>
                    </a:cubicBezTo>
                    <a:cubicBezTo>
                      <a:pt x="3048" y="163"/>
                      <a:pt x="2400" y="0"/>
                      <a:pt x="1750" y="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86" name="Google Shape;486;p36"/>
              <p:cNvSpPr/>
              <p:nvPr/>
            </p:nvSpPr>
            <p:spPr>
              <a:xfrm>
                <a:off x="6415059" y="3519073"/>
                <a:ext cx="63749" cy="15493"/>
              </a:xfrm>
              <a:custGeom>
                <a:avLst/>
                <a:gdLst/>
                <a:ahLst/>
                <a:cxnLst/>
                <a:rect l="l" t="t" r="r" b="b"/>
                <a:pathLst>
                  <a:path w="3798" h="923" extrusionOk="0">
                    <a:moveTo>
                      <a:pt x="1793" y="1"/>
                    </a:moveTo>
                    <a:cubicBezTo>
                      <a:pt x="1246" y="1"/>
                      <a:pt x="701" y="121"/>
                      <a:pt x="200" y="363"/>
                    </a:cubicBezTo>
                    <a:cubicBezTo>
                      <a:pt x="81" y="403"/>
                      <a:pt x="1" y="523"/>
                      <a:pt x="81" y="642"/>
                    </a:cubicBezTo>
                    <a:cubicBezTo>
                      <a:pt x="113" y="741"/>
                      <a:pt x="200" y="813"/>
                      <a:pt x="319" y="813"/>
                    </a:cubicBezTo>
                    <a:cubicBezTo>
                      <a:pt x="345" y="813"/>
                      <a:pt x="372" y="809"/>
                      <a:pt x="400" y="802"/>
                    </a:cubicBezTo>
                    <a:cubicBezTo>
                      <a:pt x="832" y="577"/>
                      <a:pt x="1309" y="466"/>
                      <a:pt x="1792" y="466"/>
                    </a:cubicBezTo>
                    <a:cubicBezTo>
                      <a:pt x="2336" y="466"/>
                      <a:pt x="2889" y="607"/>
                      <a:pt x="3398" y="882"/>
                    </a:cubicBezTo>
                    <a:cubicBezTo>
                      <a:pt x="3438" y="882"/>
                      <a:pt x="3478" y="922"/>
                      <a:pt x="3518" y="922"/>
                    </a:cubicBezTo>
                    <a:cubicBezTo>
                      <a:pt x="3598" y="922"/>
                      <a:pt x="3678" y="882"/>
                      <a:pt x="3718" y="802"/>
                    </a:cubicBezTo>
                    <a:cubicBezTo>
                      <a:pt x="3798" y="682"/>
                      <a:pt x="3758" y="563"/>
                      <a:pt x="3638" y="483"/>
                    </a:cubicBezTo>
                    <a:cubicBezTo>
                      <a:pt x="3060" y="161"/>
                      <a:pt x="2424" y="1"/>
                      <a:pt x="1793" y="1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87" name="Google Shape;487;p36"/>
              <p:cNvSpPr/>
              <p:nvPr/>
            </p:nvSpPr>
            <p:spPr>
              <a:xfrm>
                <a:off x="6398292" y="3497841"/>
                <a:ext cx="63749" cy="15258"/>
              </a:xfrm>
              <a:custGeom>
                <a:avLst/>
                <a:gdLst/>
                <a:ahLst/>
                <a:cxnLst/>
                <a:rect l="l" t="t" r="r" b="b"/>
                <a:pathLst>
                  <a:path w="3798" h="909" extrusionOk="0">
                    <a:moveTo>
                      <a:pt x="1772" y="1"/>
                    </a:moveTo>
                    <a:cubicBezTo>
                      <a:pt x="1241" y="1"/>
                      <a:pt x="708" y="113"/>
                      <a:pt x="200" y="349"/>
                    </a:cubicBezTo>
                    <a:cubicBezTo>
                      <a:pt x="80" y="389"/>
                      <a:pt x="0" y="549"/>
                      <a:pt x="80" y="668"/>
                    </a:cubicBezTo>
                    <a:cubicBezTo>
                      <a:pt x="110" y="758"/>
                      <a:pt x="185" y="803"/>
                      <a:pt x="288" y="803"/>
                    </a:cubicBezTo>
                    <a:cubicBezTo>
                      <a:pt x="323" y="803"/>
                      <a:pt x="360" y="798"/>
                      <a:pt x="400" y="788"/>
                    </a:cubicBezTo>
                    <a:cubicBezTo>
                      <a:pt x="830" y="583"/>
                      <a:pt x="1303" y="482"/>
                      <a:pt x="1783" y="482"/>
                    </a:cubicBezTo>
                    <a:cubicBezTo>
                      <a:pt x="2331" y="482"/>
                      <a:pt x="2887" y="613"/>
                      <a:pt x="3398" y="868"/>
                    </a:cubicBezTo>
                    <a:cubicBezTo>
                      <a:pt x="3398" y="908"/>
                      <a:pt x="3478" y="908"/>
                      <a:pt x="3518" y="908"/>
                    </a:cubicBezTo>
                    <a:cubicBezTo>
                      <a:pt x="3597" y="908"/>
                      <a:pt x="3677" y="868"/>
                      <a:pt x="3717" y="788"/>
                    </a:cubicBezTo>
                    <a:cubicBezTo>
                      <a:pt x="3797" y="668"/>
                      <a:pt x="3757" y="549"/>
                      <a:pt x="3637" y="469"/>
                    </a:cubicBezTo>
                    <a:cubicBezTo>
                      <a:pt x="3048" y="163"/>
                      <a:pt x="2411" y="1"/>
                      <a:pt x="1772" y="1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88" name="Google Shape;488;p36"/>
              <p:cNvSpPr/>
              <p:nvPr/>
            </p:nvSpPr>
            <p:spPr>
              <a:xfrm>
                <a:off x="6252723" y="2553124"/>
                <a:ext cx="671534" cy="364167"/>
              </a:xfrm>
              <a:custGeom>
                <a:avLst/>
                <a:gdLst/>
                <a:ahLst/>
                <a:cxnLst/>
                <a:rect l="l" t="t" r="r" b="b"/>
                <a:pathLst>
                  <a:path w="40008" h="21696" extrusionOk="0">
                    <a:moveTo>
                      <a:pt x="20584" y="1"/>
                    </a:moveTo>
                    <a:lnTo>
                      <a:pt x="0" y="11591"/>
                    </a:lnTo>
                    <a:lnTo>
                      <a:pt x="29656" y="21343"/>
                    </a:lnTo>
                    <a:cubicBezTo>
                      <a:pt x="30389" y="21582"/>
                      <a:pt x="31137" y="21696"/>
                      <a:pt x="31874" y="21696"/>
                    </a:cubicBezTo>
                    <a:cubicBezTo>
                      <a:pt x="34353" y="21696"/>
                      <a:pt x="36716" y="20404"/>
                      <a:pt x="38010" y="18186"/>
                    </a:cubicBezTo>
                    <a:cubicBezTo>
                      <a:pt x="40008" y="14749"/>
                      <a:pt x="38849" y="10352"/>
                      <a:pt x="35372" y="8394"/>
                    </a:cubicBezTo>
                    <a:lnTo>
                      <a:pt x="20584" y="1"/>
                    </a:lnTo>
                    <a:close/>
                  </a:path>
                </a:pathLst>
              </a:custGeom>
              <a:solidFill>
                <a:srgbClr val="E5A8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89" name="Google Shape;489;p36"/>
              <p:cNvSpPr/>
              <p:nvPr/>
            </p:nvSpPr>
            <p:spPr>
              <a:xfrm>
                <a:off x="5893829" y="2084895"/>
                <a:ext cx="421320" cy="456871"/>
              </a:xfrm>
              <a:custGeom>
                <a:avLst/>
                <a:gdLst/>
                <a:ahLst/>
                <a:cxnLst/>
                <a:rect l="l" t="t" r="r" b="b"/>
                <a:pathLst>
                  <a:path w="25101" h="27219" extrusionOk="0">
                    <a:moveTo>
                      <a:pt x="17347" y="0"/>
                    </a:moveTo>
                    <a:cubicBezTo>
                      <a:pt x="4557" y="6435"/>
                      <a:pt x="1" y="16787"/>
                      <a:pt x="1" y="16787"/>
                    </a:cubicBezTo>
                    <a:lnTo>
                      <a:pt x="9873" y="27218"/>
                    </a:lnTo>
                    <a:lnTo>
                      <a:pt x="21903" y="24500"/>
                    </a:lnTo>
                    <a:lnTo>
                      <a:pt x="25100" y="13509"/>
                    </a:lnTo>
                    <a:lnTo>
                      <a:pt x="17347" y="0"/>
                    </a:lnTo>
                    <a:close/>
                  </a:path>
                </a:pathLst>
              </a:custGeom>
              <a:solidFill>
                <a:srgbClr val="D692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90" name="Google Shape;490;p36"/>
              <p:cNvSpPr/>
              <p:nvPr/>
            </p:nvSpPr>
            <p:spPr>
              <a:xfrm>
                <a:off x="5773085" y="2366635"/>
                <a:ext cx="825167" cy="482367"/>
              </a:xfrm>
              <a:custGeom>
                <a:avLst/>
                <a:gdLst/>
                <a:ahLst/>
                <a:cxnLst/>
                <a:rect l="l" t="t" r="r" b="b"/>
                <a:pathLst>
                  <a:path w="49161" h="28738" extrusionOk="0">
                    <a:moveTo>
                      <a:pt x="7195" y="1"/>
                    </a:moveTo>
                    <a:cubicBezTo>
                      <a:pt x="7195" y="1"/>
                      <a:pt x="1" y="13030"/>
                      <a:pt x="16347" y="21303"/>
                    </a:cubicBezTo>
                    <a:lnTo>
                      <a:pt x="33374" y="28737"/>
                    </a:lnTo>
                    <a:lnTo>
                      <a:pt x="49161" y="11112"/>
                    </a:lnTo>
                    <a:lnTo>
                      <a:pt x="33893" y="1759"/>
                    </a:lnTo>
                    <a:lnTo>
                      <a:pt x="28218" y="1"/>
                    </a:lnTo>
                    <a:close/>
                  </a:path>
                </a:pathLst>
              </a:custGeom>
              <a:solidFill>
                <a:srgbClr val="885D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91" name="Google Shape;491;p36"/>
              <p:cNvSpPr/>
              <p:nvPr/>
            </p:nvSpPr>
            <p:spPr>
              <a:xfrm>
                <a:off x="5905242" y="1708995"/>
                <a:ext cx="930493" cy="687211"/>
              </a:xfrm>
              <a:custGeom>
                <a:avLst/>
                <a:gdLst/>
                <a:ahLst/>
                <a:cxnLst/>
                <a:rect l="l" t="t" r="r" b="b"/>
                <a:pathLst>
                  <a:path w="55436" h="40942" extrusionOk="0">
                    <a:moveTo>
                      <a:pt x="45899" y="0"/>
                    </a:moveTo>
                    <a:cubicBezTo>
                      <a:pt x="39776" y="0"/>
                      <a:pt x="23273" y="3214"/>
                      <a:pt x="0" y="32508"/>
                    </a:cubicBezTo>
                    <a:lnTo>
                      <a:pt x="26019" y="40941"/>
                    </a:lnTo>
                    <a:cubicBezTo>
                      <a:pt x="26019" y="40941"/>
                      <a:pt x="47322" y="35985"/>
                      <a:pt x="54596" y="9807"/>
                    </a:cubicBezTo>
                    <a:cubicBezTo>
                      <a:pt x="55435" y="6809"/>
                      <a:pt x="48521" y="254"/>
                      <a:pt x="48521" y="254"/>
                    </a:cubicBezTo>
                    <a:cubicBezTo>
                      <a:pt x="48521" y="254"/>
                      <a:pt x="47620" y="0"/>
                      <a:pt x="45899" y="0"/>
                    </a:cubicBezTo>
                    <a:close/>
                  </a:path>
                </a:pathLst>
              </a:custGeom>
              <a:solidFill>
                <a:srgbClr val="FDFB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92" name="Google Shape;492;p36"/>
              <p:cNvSpPr/>
              <p:nvPr/>
            </p:nvSpPr>
            <p:spPr>
              <a:xfrm>
                <a:off x="5882433" y="2169420"/>
                <a:ext cx="794971" cy="220924"/>
              </a:xfrm>
              <a:custGeom>
                <a:avLst/>
                <a:gdLst/>
                <a:ahLst/>
                <a:cxnLst/>
                <a:rect l="l" t="t" r="r" b="b"/>
                <a:pathLst>
                  <a:path w="47362" h="13162" extrusionOk="0">
                    <a:moveTo>
                      <a:pt x="47362" y="0"/>
                    </a:moveTo>
                    <a:lnTo>
                      <a:pt x="47362" y="0"/>
                    </a:lnTo>
                    <a:cubicBezTo>
                      <a:pt x="31894" y="8393"/>
                      <a:pt x="1479" y="10192"/>
                      <a:pt x="1479" y="10192"/>
                    </a:cubicBezTo>
                    <a:cubicBezTo>
                      <a:pt x="0" y="10232"/>
                      <a:pt x="40" y="13150"/>
                      <a:pt x="40" y="13150"/>
                    </a:cubicBezTo>
                    <a:cubicBezTo>
                      <a:pt x="591" y="13158"/>
                      <a:pt x="1138" y="13161"/>
                      <a:pt x="1682" y="13161"/>
                    </a:cubicBezTo>
                    <a:cubicBezTo>
                      <a:pt x="25602" y="13161"/>
                      <a:pt x="42606" y="5596"/>
                      <a:pt x="42606" y="5596"/>
                    </a:cubicBezTo>
                    <a:lnTo>
                      <a:pt x="47362" y="0"/>
                    </a:ln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93" name="Google Shape;493;p36"/>
              <p:cNvSpPr/>
              <p:nvPr/>
            </p:nvSpPr>
            <p:spPr>
              <a:xfrm>
                <a:off x="6439211" y="2343338"/>
                <a:ext cx="630612" cy="277876"/>
              </a:xfrm>
              <a:custGeom>
                <a:avLst/>
                <a:gdLst/>
                <a:ahLst/>
                <a:cxnLst/>
                <a:rect l="l" t="t" r="r" b="b"/>
                <a:pathLst>
                  <a:path w="37570" h="16555" extrusionOk="0">
                    <a:moveTo>
                      <a:pt x="5442" y="1"/>
                    </a:moveTo>
                    <a:cubicBezTo>
                      <a:pt x="3667" y="1"/>
                      <a:pt x="2206" y="801"/>
                      <a:pt x="1399" y="2907"/>
                    </a:cubicBezTo>
                    <a:cubicBezTo>
                      <a:pt x="0" y="6584"/>
                      <a:pt x="1879" y="10701"/>
                      <a:pt x="5556" y="12060"/>
                    </a:cubicBezTo>
                    <a:lnTo>
                      <a:pt x="35212" y="16456"/>
                    </a:lnTo>
                    <a:cubicBezTo>
                      <a:pt x="35408" y="16524"/>
                      <a:pt x="35582" y="16555"/>
                      <a:pt x="35737" y="16555"/>
                    </a:cubicBezTo>
                    <a:cubicBezTo>
                      <a:pt x="36691" y="16555"/>
                      <a:pt x="36941" y="15381"/>
                      <a:pt x="37250" y="14178"/>
                    </a:cubicBezTo>
                    <a:cubicBezTo>
                      <a:pt x="37570" y="12979"/>
                      <a:pt x="36571" y="11780"/>
                      <a:pt x="35412" y="11301"/>
                    </a:cubicBezTo>
                    <a:lnTo>
                      <a:pt x="10032" y="1229"/>
                    </a:lnTo>
                    <a:cubicBezTo>
                      <a:pt x="8417" y="492"/>
                      <a:pt x="6833" y="1"/>
                      <a:pt x="5442" y="1"/>
                    </a:cubicBezTo>
                    <a:close/>
                  </a:path>
                </a:pathLst>
              </a:custGeom>
              <a:solidFill>
                <a:srgbClr val="E5A8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94" name="Google Shape;494;p36"/>
              <p:cNvSpPr/>
              <p:nvPr/>
            </p:nvSpPr>
            <p:spPr>
              <a:xfrm>
                <a:off x="6971838" y="2506750"/>
                <a:ext cx="240177" cy="199960"/>
              </a:xfrm>
              <a:custGeom>
                <a:avLst/>
                <a:gdLst/>
                <a:ahLst/>
                <a:cxnLst/>
                <a:rect l="l" t="t" r="r" b="b"/>
                <a:pathLst>
                  <a:path w="14309" h="11913" extrusionOk="0">
                    <a:moveTo>
                      <a:pt x="9910" y="0"/>
                    </a:moveTo>
                    <a:cubicBezTo>
                      <a:pt x="9713" y="0"/>
                      <a:pt x="9513" y="15"/>
                      <a:pt x="9313" y="46"/>
                    </a:cubicBezTo>
                    <a:lnTo>
                      <a:pt x="1999" y="965"/>
                    </a:lnTo>
                    <a:lnTo>
                      <a:pt x="1" y="6281"/>
                    </a:lnTo>
                    <a:cubicBezTo>
                      <a:pt x="1" y="6281"/>
                      <a:pt x="5156" y="11197"/>
                      <a:pt x="7475" y="11796"/>
                    </a:cubicBezTo>
                    <a:cubicBezTo>
                      <a:pt x="7778" y="11873"/>
                      <a:pt x="8091" y="11912"/>
                      <a:pt x="8409" y="11912"/>
                    </a:cubicBezTo>
                    <a:cubicBezTo>
                      <a:pt x="10563" y="11912"/>
                      <a:pt x="12934" y="10132"/>
                      <a:pt x="13909" y="6441"/>
                    </a:cubicBezTo>
                    <a:cubicBezTo>
                      <a:pt x="14309" y="4882"/>
                      <a:pt x="14069" y="3203"/>
                      <a:pt x="13230" y="1804"/>
                    </a:cubicBezTo>
                    <a:cubicBezTo>
                      <a:pt x="12498" y="690"/>
                      <a:pt x="11251" y="0"/>
                      <a:pt x="99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95" name="Google Shape;495;p36"/>
              <p:cNvSpPr/>
              <p:nvPr/>
            </p:nvSpPr>
            <p:spPr>
              <a:xfrm>
                <a:off x="6953006" y="2559788"/>
                <a:ext cx="146315" cy="123789"/>
              </a:xfrm>
              <a:custGeom>
                <a:avLst/>
                <a:gdLst/>
                <a:ahLst/>
                <a:cxnLst/>
                <a:rect l="l" t="t" r="r" b="b"/>
                <a:pathLst>
                  <a:path w="8717" h="7375" extrusionOk="0">
                    <a:moveTo>
                      <a:pt x="4749" y="1"/>
                    </a:moveTo>
                    <a:cubicBezTo>
                      <a:pt x="1833" y="1"/>
                      <a:pt x="1" y="3399"/>
                      <a:pt x="1842" y="5879"/>
                    </a:cubicBezTo>
                    <a:cubicBezTo>
                      <a:pt x="2604" y="6905"/>
                      <a:pt x="3699" y="7375"/>
                      <a:pt x="4781" y="7375"/>
                    </a:cubicBezTo>
                    <a:cubicBezTo>
                      <a:pt x="6479" y="7375"/>
                      <a:pt x="8144" y="6217"/>
                      <a:pt x="8437" y="4240"/>
                    </a:cubicBezTo>
                    <a:cubicBezTo>
                      <a:pt x="8716" y="2202"/>
                      <a:pt x="7358" y="363"/>
                      <a:pt x="5319" y="43"/>
                    </a:cubicBezTo>
                    <a:cubicBezTo>
                      <a:pt x="5125" y="15"/>
                      <a:pt x="4935" y="1"/>
                      <a:pt x="4749" y="1"/>
                    </a:cubicBezTo>
                    <a:close/>
                  </a:path>
                </a:pathLst>
              </a:custGeom>
              <a:solidFill>
                <a:srgbClr val="2012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96" name="Google Shape;496;p36"/>
              <p:cNvSpPr/>
              <p:nvPr/>
            </p:nvSpPr>
            <p:spPr>
              <a:xfrm>
                <a:off x="6937632" y="2508176"/>
                <a:ext cx="67761" cy="104671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6236" extrusionOk="0">
                    <a:moveTo>
                      <a:pt x="2039" y="1"/>
                    </a:moveTo>
                    <a:lnTo>
                      <a:pt x="0" y="5876"/>
                    </a:lnTo>
                    <a:lnTo>
                      <a:pt x="2079" y="6236"/>
                    </a:lnTo>
                    <a:lnTo>
                      <a:pt x="4037" y="880"/>
                    </a:lnTo>
                    <a:lnTo>
                      <a:pt x="20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97" name="Google Shape;497;p36"/>
              <p:cNvSpPr/>
              <p:nvPr/>
            </p:nvSpPr>
            <p:spPr>
              <a:xfrm>
                <a:off x="6445925" y="1835330"/>
                <a:ext cx="256945" cy="717189"/>
              </a:xfrm>
              <a:custGeom>
                <a:avLst/>
                <a:gdLst/>
                <a:ahLst/>
                <a:cxnLst/>
                <a:rect l="l" t="t" r="r" b="b"/>
                <a:pathLst>
                  <a:path w="15308" h="42728" extrusionOk="0">
                    <a:moveTo>
                      <a:pt x="8128" y="0"/>
                    </a:moveTo>
                    <a:cubicBezTo>
                      <a:pt x="3638" y="0"/>
                      <a:pt x="0" y="3647"/>
                      <a:pt x="0" y="8155"/>
                    </a:cubicBezTo>
                    <a:lnTo>
                      <a:pt x="600" y="35812"/>
                    </a:lnTo>
                    <a:cubicBezTo>
                      <a:pt x="600" y="39674"/>
                      <a:pt x="3730" y="42727"/>
                      <a:pt x="7516" y="42727"/>
                    </a:cubicBezTo>
                    <a:cubicBezTo>
                      <a:pt x="7766" y="42727"/>
                      <a:pt x="8019" y="42714"/>
                      <a:pt x="8273" y="42687"/>
                    </a:cubicBezTo>
                    <a:cubicBezTo>
                      <a:pt x="11551" y="42327"/>
                      <a:pt x="11910" y="39449"/>
                      <a:pt x="12150" y="36132"/>
                    </a:cubicBezTo>
                    <a:lnTo>
                      <a:pt x="14948" y="8634"/>
                    </a:lnTo>
                    <a:cubicBezTo>
                      <a:pt x="15308" y="3918"/>
                      <a:pt x="12990" y="81"/>
                      <a:pt x="8273" y="1"/>
                    </a:cubicBezTo>
                    <a:cubicBezTo>
                      <a:pt x="8225" y="1"/>
                      <a:pt x="8176" y="0"/>
                      <a:pt x="8128" y="0"/>
                    </a:cubicBezTo>
                    <a:close/>
                  </a:path>
                </a:pathLst>
              </a:custGeom>
              <a:solidFill>
                <a:srgbClr val="E5A8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98" name="Google Shape;498;p36"/>
              <p:cNvSpPr/>
              <p:nvPr/>
            </p:nvSpPr>
            <p:spPr>
              <a:xfrm>
                <a:off x="6378168" y="1781084"/>
                <a:ext cx="327224" cy="388371"/>
              </a:xfrm>
              <a:custGeom>
                <a:avLst/>
                <a:gdLst/>
                <a:ahLst/>
                <a:cxnLst/>
                <a:rect l="l" t="t" r="r" b="b"/>
                <a:pathLst>
                  <a:path w="19495" h="23138" extrusionOk="0">
                    <a:moveTo>
                      <a:pt x="10540" y="0"/>
                    </a:moveTo>
                    <a:cubicBezTo>
                      <a:pt x="10051" y="0"/>
                      <a:pt x="9548" y="38"/>
                      <a:pt x="9033" y="116"/>
                    </a:cubicBezTo>
                    <a:lnTo>
                      <a:pt x="8713" y="156"/>
                    </a:lnTo>
                    <a:cubicBezTo>
                      <a:pt x="4117" y="995"/>
                      <a:pt x="760" y="4912"/>
                      <a:pt x="600" y="9548"/>
                    </a:cubicBezTo>
                    <a:lnTo>
                      <a:pt x="0" y="23137"/>
                    </a:lnTo>
                    <a:lnTo>
                      <a:pt x="0" y="23137"/>
                    </a:lnTo>
                    <a:lnTo>
                      <a:pt x="18066" y="20779"/>
                    </a:lnTo>
                    <a:cubicBezTo>
                      <a:pt x="18825" y="16423"/>
                      <a:pt x="19345" y="12666"/>
                      <a:pt x="19385" y="10028"/>
                    </a:cubicBezTo>
                    <a:cubicBezTo>
                      <a:pt x="19494" y="4395"/>
                      <a:pt x="15821" y="0"/>
                      <a:pt x="105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99" name="Google Shape;499;p36"/>
              <p:cNvSpPr/>
              <p:nvPr/>
            </p:nvSpPr>
            <p:spPr>
              <a:xfrm>
                <a:off x="6375482" y="1988285"/>
                <a:ext cx="77161" cy="183175"/>
              </a:xfrm>
              <a:custGeom>
                <a:avLst/>
                <a:gdLst/>
                <a:ahLst/>
                <a:cxnLst/>
                <a:rect l="l" t="t" r="r" b="b"/>
                <a:pathLst>
                  <a:path w="4597" h="10913" extrusionOk="0">
                    <a:moveTo>
                      <a:pt x="640" y="1"/>
                    </a:moveTo>
                    <a:cubicBezTo>
                      <a:pt x="560" y="1"/>
                      <a:pt x="520" y="81"/>
                      <a:pt x="520" y="161"/>
                    </a:cubicBezTo>
                    <a:lnTo>
                      <a:pt x="1" y="10752"/>
                    </a:lnTo>
                    <a:cubicBezTo>
                      <a:pt x="1" y="10792"/>
                      <a:pt x="40" y="10832"/>
                      <a:pt x="40" y="10872"/>
                    </a:cubicBezTo>
                    <a:cubicBezTo>
                      <a:pt x="80" y="10912"/>
                      <a:pt x="120" y="10912"/>
                      <a:pt x="160" y="10912"/>
                    </a:cubicBezTo>
                    <a:lnTo>
                      <a:pt x="4437" y="10353"/>
                    </a:lnTo>
                    <a:cubicBezTo>
                      <a:pt x="4517" y="10353"/>
                      <a:pt x="4597" y="10273"/>
                      <a:pt x="4557" y="10193"/>
                    </a:cubicBezTo>
                    <a:cubicBezTo>
                      <a:pt x="4557" y="10113"/>
                      <a:pt x="4477" y="10073"/>
                      <a:pt x="4437" y="10073"/>
                    </a:cubicBezTo>
                    <a:lnTo>
                      <a:pt x="280" y="10592"/>
                    </a:lnTo>
                    <a:lnTo>
                      <a:pt x="800" y="161"/>
                    </a:lnTo>
                    <a:cubicBezTo>
                      <a:pt x="800" y="81"/>
                      <a:pt x="720" y="1"/>
                      <a:pt x="640" y="1"/>
                    </a:cubicBezTo>
                    <a:close/>
                  </a:path>
                </a:pathLst>
              </a:custGeom>
              <a:solidFill>
                <a:srgbClr val="2120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0" name="Google Shape;500;p36"/>
              <p:cNvSpPr/>
              <p:nvPr/>
            </p:nvSpPr>
            <p:spPr>
              <a:xfrm>
                <a:off x="6681372" y="1915173"/>
                <a:ext cx="18799" cy="216711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2911" extrusionOk="0">
                    <a:moveTo>
                      <a:pt x="960" y="1"/>
                    </a:moveTo>
                    <a:cubicBezTo>
                      <a:pt x="880" y="1"/>
                      <a:pt x="840" y="80"/>
                      <a:pt x="800" y="160"/>
                    </a:cubicBezTo>
                    <a:lnTo>
                      <a:pt x="1" y="12750"/>
                    </a:lnTo>
                    <a:cubicBezTo>
                      <a:pt x="1" y="12830"/>
                      <a:pt x="41" y="12910"/>
                      <a:pt x="121" y="12910"/>
                    </a:cubicBezTo>
                    <a:cubicBezTo>
                      <a:pt x="201" y="12910"/>
                      <a:pt x="280" y="12870"/>
                      <a:pt x="280" y="12790"/>
                    </a:cubicBezTo>
                    <a:lnTo>
                      <a:pt x="1120" y="160"/>
                    </a:lnTo>
                    <a:cubicBezTo>
                      <a:pt x="1120" y="80"/>
                      <a:pt x="1040" y="40"/>
                      <a:pt x="960" y="1"/>
                    </a:cubicBezTo>
                    <a:close/>
                  </a:path>
                </a:pathLst>
              </a:custGeom>
              <a:solidFill>
                <a:srgbClr val="2120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1" name="Google Shape;501;p36"/>
              <p:cNvSpPr/>
              <p:nvPr/>
            </p:nvSpPr>
            <p:spPr>
              <a:xfrm>
                <a:off x="6832983" y="1364432"/>
                <a:ext cx="338117" cy="409118"/>
              </a:xfrm>
              <a:custGeom>
                <a:avLst/>
                <a:gdLst/>
                <a:ahLst/>
                <a:cxnLst/>
                <a:rect l="l" t="t" r="r" b="b"/>
                <a:pathLst>
                  <a:path w="20144" h="24374" extrusionOk="0">
                    <a:moveTo>
                      <a:pt x="13429" y="0"/>
                    </a:moveTo>
                    <a:lnTo>
                      <a:pt x="0" y="12550"/>
                    </a:lnTo>
                    <a:lnTo>
                      <a:pt x="3238" y="21103"/>
                    </a:lnTo>
                    <a:cubicBezTo>
                      <a:pt x="3238" y="21103"/>
                      <a:pt x="5836" y="22422"/>
                      <a:pt x="9872" y="24181"/>
                    </a:cubicBezTo>
                    <a:cubicBezTo>
                      <a:pt x="10176" y="24312"/>
                      <a:pt x="10474" y="24374"/>
                      <a:pt x="10766" y="24374"/>
                    </a:cubicBezTo>
                    <a:cubicBezTo>
                      <a:pt x="14394" y="24374"/>
                      <a:pt x="17109" y="14806"/>
                      <a:pt x="18625" y="9073"/>
                    </a:cubicBezTo>
                    <a:cubicBezTo>
                      <a:pt x="20144" y="3277"/>
                      <a:pt x="13429" y="0"/>
                      <a:pt x="13429" y="0"/>
                    </a:cubicBezTo>
                    <a:close/>
                  </a:path>
                </a:pathLst>
              </a:custGeom>
              <a:solidFill>
                <a:srgbClr val="E5A8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2" name="Google Shape;502;p36"/>
              <p:cNvSpPr/>
              <p:nvPr/>
            </p:nvSpPr>
            <p:spPr>
              <a:xfrm>
                <a:off x="6719606" y="1569703"/>
                <a:ext cx="231465" cy="303909"/>
              </a:xfrm>
              <a:custGeom>
                <a:avLst/>
                <a:gdLst/>
                <a:ahLst/>
                <a:cxnLst/>
                <a:rect l="l" t="t" r="r" b="b"/>
                <a:pathLst>
                  <a:path w="13790" h="18106" extrusionOk="0">
                    <a:moveTo>
                      <a:pt x="9113" y="0"/>
                    </a:moveTo>
                    <a:lnTo>
                      <a:pt x="1" y="8553"/>
                    </a:lnTo>
                    <a:lnTo>
                      <a:pt x="6076" y="18106"/>
                    </a:lnTo>
                    <a:lnTo>
                      <a:pt x="13790" y="9632"/>
                    </a:lnTo>
                    <a:lnTo>
                      <a:pt x="9113" y="0"/>
                    </a:lnTo>
                    <a:close/>
                  </a:path>
                </a:pathLst>
              </a:custGeom>
              <a:solidFill>
                <a:srgbClr val="E5A8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3" name="Google Shape;503;p36"/>
              <p:cNvSpPr/>
              <p:nvPr/>
            </p:nvSpPr>
            <p:spPr>
              <a:xfrm>
                <a:off x="6887313" y="1681050"/>
                <a:ext cx="50338" cy="113399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6756" extrusionOk="0">
                    <a:moveTo>
                      <a:pt x="1" y="1"/>
                    </a:moveTo>
                    <a:lnTo>
                      <a:pt x="360" y="6755"/>
                    </a:lnTo>
                    <a:lnTo>
                      <a:pt x="2998" y="3918"/>
                    </a:lnTo>
                    <a:cubicBezTo>
                      <a:pt x="2998" y="3918"/>
                      <a:pt x="840" y="920"/>
                      <a:pt x="1" y="1"/>
                    </a:cubicBezTo>
                    <a:close/>
                  </a:path>
                </a:pathLst>
              </a:custGeom>
              <a:solidFill>
                <a:srgbClr val="2120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4" name="Google Shape;504;p36"/>
              <p:cNvSpPr/>
              <p:nvPr/>
            </p:nvSpPr>
            <p:spPr>
              <a:xfrm>
                <a:off x="6769254" y="1331418"/>
                <a:ext cx="326720" cy="301375"/>
              </a:xfrm>
              <a:custGeom>
                <a:avLst/>
                <a:gdLst/>
                <a:ahLst/>
                <a:cxnLst/>
                <a:rect l="l" t="t" r="r" b="b"/>
                <a:pathLst>
                  <a:path w="19465" h="17955" extrusionOk="0">
                    <a:moveTo>
                      <a:pt x="8427" y="1"/>
                    </a:moveTo>
                    <a:cubicBezTo>
                      <a:pt x="7223" y="1"/>
                      <a:pt x="5992" y="231"/>
                      <a:pt x="4797" y="808"/>
                    </a:cubicBezTo>
                    <a:cubicBezTo>
                      <a:pt x="1999" y="2167"/>
                      <a:pt x="200" y="4925"/>
                      <a:pt x="80" y="8042"/>
                    </a:cubicBezTo>
                    <a:cubicBezTo>
                      <a:pt x="0" y="10400"/>
                      <a:pt x="360" y="13798"/>
                      <a:pt x="2079" y="17954"/>
                    </a:cubicBezTo>
                    <a:lnTo>
                      <a:pt x="7474" y="12918"/>
                    </a:lnTo>
                    <a:lnTo>
                      <a:pt x="8953" y="13997"/>
                    </a:lnTo>
                    <a:lnTo>
                      <a:pt x="12111" y="11080"/>
                    </a:lnTo>
                    <a:cubicBezTo>
                      <a:pt x="12111" y="11080"/>
                      <a:pt x="19465" y="10041"/>
                      <a:pt x="17426" y="3526"/>
                    </a:cubicBezTo>
                    <a:cubicBezTo>
                      <a:pt x="17426" y="3526"/>
                      <a:pt x="13140" y="1"/>
                      <a:pt x="8427" y="1"/>
                    </a:cubicBezTo>
                    <a:close/>
                  </a:path>
                </a:pathLst>
              </a:custGeom>
              <a:solidFill>
                <a:srgbClr val="2120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5" name="Google Shape;505;p36"/>
              <p:cNvSpPr/>
              <p:nvPr/>
            </p:nvSpPr>
            <p:spPr>
              <a:xfrm>
                <a:off x="7078501" y="1597196"/>
                <a:ext cx="48895" cy="86040"/>
              </a:xfrm>
              <a:custGeom>
                <a:avLst/>
                <a:gdLst/>
                <a:ahLst/>
                <a:cxnLst/>
                <a:rect l="l" t="t" r="r" b="b"/>
                <a:pathLst>
                  <a:path w="2913" h="5126" extrusionOk="0">
                    <a:moveTo>
                      <a:pt x="1679" y="1"/>
                    </a:moveTo>
                    <a:lnTo>
                      <a:pt x="0" y="4437"/>
                    </a:lnTo>
                    <a:lnTo>
                      <a:pt x="1559" y="5117"/>
                    </a:lnTo>
                    <a:cubicBezTo>
                      <a:pt x="1579" y="5123"/>
                      <a:pt x="1599" y="5125"/>
                      <a:pt x="1621" y="5125"/>
                    </a:cubicBezTo>
                    <a:cubicBezTo>
                      <a:pt x="2050" y="5125"/>
                      <a:pt x="2912" y="4058"/>
                      <a:pt x="2798" y="3678"/>
                    </a:cubicBezTo>
                    <a:lnTo>
                      <a:pt x="1679" y="1"/>
                    </a:lnTo>
                    <a:close/>
                  </a:path>
                </a:pathLst>
              </a:custGeom>
              <a:solidFill>
                <a:srgbClr val="E5A8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6" name="Google Shape;506;p36"/>
              <p:cNvSpPr/>
              <p:nvPr/>
            </p:nvSpPr>
            <p:spPr>
              <a:xfrm>
                <a:off x="6811583" y="1495232"/>
                <a:ext cx="130101" cy="108112"/>
              </a:xfrm>
              <a:custGeom>
                <a:avLst/>
                <a:gdLst/>
                <a:ahLst/>
                <a:cxnLst/>
                <a:rect l="l" t="t" r="r" b="b"/>
                <a:pathLst>
                  <a:path w="7751" h="6441" extrusionOk="0">
                    <a:moveTo>
                      <a:pt x="3522" y="0"/>
                    </a:moveTo>
                    <a:cubicBezTo>
                      <a:pt x="1961" y="0"/>
                      <a:pt x="572" y="1132"/>
                      <a:pt x="356" y="2719"/>
                    </a:cubicBezTo>
                    <a:cubicBezTo>
                      <a:pt x="1" y="4821"/>
                      <a:pt x="1685" y="6440"/>
                      <a:pt x="3524" y="6440"/>
                    </a:cubicBezTo>
                    <a:cubicBezTo>
                      <a:pt x="4168" y="6440"/>
                      <a:pt x="4831" y="6242"/>
                      <a:pt x="5432" y="5796"/>
                    </a:cubicBezTo>
                    <a:cubicBezTo>
                      <a:pt x="7750" y="4117"/>
                      <a:pt x="6871" y="480"/>
                      <a:pt x="4033" y="41"/>
                    </a:cubicBezTo>
                    <a:cubicBezTo>
                      <a:pt x="3862" y="13"/>
                      <a:pt x="3691" y="0"/>
                      <a:pt x="3522" y="0"/>
                    </a:cubicBezTo>
                    <a:close/>
                  </a:path>
                </a:pathLst>
              </a:custGeom>
              <a:solidFill>
                <a:srgbClr val="E5A8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7" name="Google Shape;507;p36"/>
              <p:cNvSpPr/>
              <p:nvPr/>
            </p:nvSpPr>
            <p:spPr>
              <a:xfrm>
                <a:off x="6859149" y="1524251"/>
                <a:ext cx="33553" cy="5082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3028" extrusionOk="0">
                    <a:moveTo>
                      <a:pt x="140" y="0"/>
                    </a:moveTo>
                    <a:cubicBezTo>
                      <a:pt x="100" y="0"/>
                      <a:pt x="60" y="10"/>
                      <a:pt x="40" y="30"/>
                    </a:cubicBezTo>
                    <a:cubicBezTo>
                      <a:pt x="0" y="110"/>
                      <a:pt x="0" y="190"/>
                      <a:pt x="40" y="270"/>
                    </a:cubicBezTo>
                    <a:cubicBezTo>
                      <a:pt x="1639" y="1469"/>
                      <a:pt x="1159" y="2788"/>
                      <a:pt x="1159" y="2868"/>
                    </a:cubicBezTo>
                    <a:cubicBezTo>
                      <a:pt x="1119" y="2908"/>
                      <a:pt x="1159" y="2988"/>
                      <a:pt x="1239" y="3028"/>
                    </a:cubicBezTo>
                    <a:lnTo>
                      <a:pt x="1279" y="3028"/>
                    </a:lnTo>
                    <a:cubicBezTo>
                      <a:pt x="1359" y="3028"/>
                      <a:pt x="1399" y="3028"/>
                      <a:pt x="1439" y="2988"/>
                    </a:cubicBezTo>
                    <a:cubicBezTo>
                      <a:pt x="1439" y="2948"/>
                      <a:pt x="1998" y="1389"/>
                      <a:pt x="240" y="30"/>
                    </a:cubicBezTo>
                    <a:cubicBezTo>
                      <a:pt x="220" y="10"/>
                      <a:pt x="180" y="0"/>
                      <a:pt x="1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8" name="Google Shape;508;p36"/>
              <p:cNvSpPr/>
              <p:nvPr/>
            </p:nvSpPr>
            <p:spPr>
              <a:xfrm>
                <a:off x="6902939" y="1277356"/>
                <a:ext cx="74962" cy="61618"/>
              </a:xfrm>
              <a:custGeom>
                <a:avLst/>
                <a:gdLst/>
                <a:ahLst/>
                <a:cxnLst/>
                <a:rect l="l" t="t" r="r" b="b"/>
                <a:pathLst>
                  <a:path w="4466" h="3671" extrusionOk="0">
                    <a:moveTo>
                      <a:pt x="2109" y="0"/>
                    </a:moveTo>
                    <a:cubicBezTo>
                      <a:pt x="1302" y="0"/>
                      <a:pt x="580" y="526"/>
                      <a:pt x="349" y="1351"/>
                    </a:cubicBezTo>
                    <a:cubicBezTo>
                      <a:pt x="0" y="2586"/>
                      <a:pt x="981" y="3670"/>
                      <a:pt x="2119" y="3670"/>
                    </a:cubicBezTo>
                    <a:cubicBezTo>
                      <a:pt x="2418" y="3670"/>
                      <a:pt x="2727" y="3596"/>
                      <a:pt x="3026" y="3430"/>
                    </a:cubicBezTo>
                    <a:cubicBezTo>
                      <a:pt x="4465" y="2630"/>
                      <a:pt x="4186" y="472"/>
                      <a:pt x="2627" y="72"/>
                    </a:cubicBezTo>
                    <a:cubicBezTo>
                      <a:pt x="2453" y="24"/>
                      <a:pt x="2279" y="0"/>
                      <a:pt x="2109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09" name="Google Shape;509;p36"/>
              <p:cNvSpPr/>
              <p:nvPr/>
            </p:nvSpPr>
            <p:spPr>
              <a:xfrm>
                <a:off x="7123448" y="1428162"/>
                <a:ext cx="209997" cy="50993"/>
              </a:xfrm>
              <a:custGeom>
                <a:avLst/>
                <a:gdLst/>
                <a:ahLst/>
                <a:cxnLst/>
                <a:rect l="l" t="t" r="r" b="b"/>
                <a:pathLst>
                  <a:path w="12511" h="3038" extrusionOk="0">
                    <a:moveTo>
                      <a:pt x="0" y="0"/>
                    </a:moveTo>
                    <a:lnTo>
                      <a:pt x="2278" y="2918"/>
                    </a:lnTo>
                    <a:lnTo>
                      <a:pt x="11511" y="3038"/>
                    </a:lnTo>
                    <a:cubicBezTo>
                      <a:pt x="12110" y="3038"/>
                      <a:pt x="12510" y="2478"/>
                      <a:pt x="12390" y="1919"/>
                    </a:cubicBezTo>
                    <a:cubicBezTo>
                      <a:pt x="12310" y="1519"/>
                      <a:pt x="11951" y="1239"/>
                      <a:pt x="11551" y="119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10" name="Google Shape;510;p36"/>
              <p:cNvSpPr/>
              <p:nvPr/>
            </p:nvSpPr>
            <p:spPr>
              <a:xfrm>
                <a:off x="6755834" y="1300904"/>
                <a:ext cx="405878" cy="176233"/>
              </a:xfrm>
              <a:custGeom>
                <a:avLst/>
                <a:gdLst/>
                <a:ahLst/>
                <a:cxnLst/>
                <a:rect l="l" t="t" r="r" b="b"/>
                <a:pathLst>
                  <a:path w="24181" h="10476" extrusionOk="0">
                    <a:moveTo>
                      <a:pt x="11040" y="0"/>
                    </a:moveTo>
                    <a:cubicBezTo>
                      <a:pt x="977" y="0"/>
                      <a:pt x="0" y="10196"/>
                      <a:pt x="0" y="10196"/>
                    </a:cubicBezTo>
                    <a:lnTo>
                      <a:pt x="24180" y="10476"/>
                    </a:lnTo>
                    <a:cubicBezTo>
                      <a:pt x="24180" y="10476"/>
                      <a:pt x="21782" y="204"/>
                      <a:pt x="11391" y="4"/>
                    </a:cubicBezTo>
                    <a:cubicBezTo>
                      <a:pt x="11273" y="1"/>
                      <a:pt x="11156" y="0"/>
                      <a:pt x="11040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11" name="Google Shape;511;p36"/>
              <p:cNvSpPr/>
              <p:nvPr/>
            </p:nvSpPr>
            <p:spPr>
              <a:xfrm>
                <a:off x="7066433" y="1583684"/>
                <a:ext cx="32647" cy="27947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665" extrusionOk="0">
                    <a:moveTo>
                      <a:pt x="934" y="1"/>
                    </a:moveTo>
                    <a:cubicBezTo>
                      <a:pt x="632" y="1"/>
                      <a:pt x="334" y="161"/>
                      <a:pt x="200" y="486"/>
                    </a:cubicBezTo>
                    <a:cubicBezTo>
                      <a:pt x="0" y="886"/>
                      <a:pt x="160" y="1405"/>
                      <a:pt x="600" y="1565"/>
                    </a:cubicBezTo>
                    <a:cubicBezTo>
                      <a:pt x="722" y="1634"/>
                      <a:pt x="849" y="1665"/>
                      <a:pt x="972" y="1665"/>
                    </a:cubicBezTo>
                    <a:cubicBezTo>
                      <a:pt x="1492" y="1665"/>
                      <a:pt x="1945" y="1115"/>
                      <a:pt x="1719" y="566"/>
                    </a:cubicBezTo>
                    <a:cubicBezTo>
                      <a:pt x="1594" y="191"/>
                      <a:pt x="1262" y="1"/>
                      <a:pt x="934" y="1"/>
                    </a:cubicBezTo>
                    <a:close/>
                  </a:path>
                </a:pathLst>
              </a:custGeom>
              <a:solidFill>
                <a:srgbClr val="2120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12" name="Google Shape;512;p36"/>
              <p:cNvSpPr/>
              <p:nvPr/>
            </p:nvSpPr>
            <p:spPr>
              <a:xfrm>
                <a:off x="7028182" y="1516699"/>
                <a:ext cx="87903" cy="27527"/>
              </a:xfrm>
              <a:custGeom>
                <a:avLst/>
                <a:gdLst/>
                <a:ahLst/>
                <a:cxnLst/>
                <a:rect l="l" t="t" r="r" b="b"/>
                <a:pathLst>
                  <a:path w="5237" h="1640" extrusionOk="0">
                    <a:moveTo>
                      <a:pt x="2639" y="1"/>
                    </a:moveTo>
                    <a:cubicBezTo>
                      <a:pt x="1520" y="41"/>
                      <a:pt x="520" y="680"/>
                      <a:pt x="1" y="1639"/>
                    </a:cubicBezTo>
                    <a:lnTo>
                      <a:pt x="5237" y="1599"/>
                    </a:lnTo>
                    <a:cubicBezTo>
                      <a:pt x="4717" y="640"/>
                      <a:pt x="3718" y="1"/>
                      <a:pt x="2639" y="1"/>
                    </a:cubicBezTo>
                    <a:close/>
                  </a:path>
                </a:pathLst>
              </a:custGeom>
              <a:solidFill>
                <a:srgbClr val="2120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13" name="Google Shape;513;p36"/>
              <p:cNvSpPr/>
              <p:nvPr/>
            </p:nvSpPr>
            <p:spPr>
              <a:xfrm>
                <a:off x="6887984" y="1603909"/>
                <a:ext cx="244876" cy="176259"/>
              </a:xfrm>
              <a:custGeom>
                <a:avLst/>
                <a:gdLst/>
                <a:ahLst/>
                <a:cxnLst/>
                <a:rect l="l" t="t" r="r" b="b"/>
                <a:pathLst>
                  <a:path w="14589" h="10501" extrusionOk="0">
                    <a:moveTo>
                      <a:pt x="2479" y="1"/>
                    </a:moveTo>
                    <a:lnTo>
                      <a:pt x="1" y="4597"/>
                    </a:lnTo>
                    <a:lnTo>
                      <a:pt x="3398" y="9073"/>
                    </a:lnTo>
                    <a:cubicBezTo>
                      <a:pt x="4565" y="10084"/>
                      <a:pt x="5773" y="10501"/>
                      <a:pt x="6954" y="10501"/>
                    </a:cubicBezTo>
                    <a:cubicBezTo>
                      <a:pt x="9694" y="10501"/>
                      <a:pt x="12289" y="8258"/>
                      <a:pt x="13909" y="5996"/>
                    </a:cubicBezTo>
                    <a:cubicBezTo>
                      <a:pt x="14589" y="4957"/>
                      <a:pt x="14349" y="4437"/>
                      <a:pt x="14229" y="3078"/>
                    </a:cubicBezTo>
                    <a:cubicBezTo>
                      <a:pt x="10152" y="2718"/>
                      <a:pt x="6196" y="1679"/>
                      <a:pt x="2479" y="1"/>
                    </a:cubicBezTo>
                    <a:close/>
                  </a:path>
                </a:pathLst>
              </a:custGeom>
              <a:solidFill>
                <a:srgbClr val="FDFB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14" name="Google Shape;514;p36"/>
              <p:cNvSpPr/>
              <p:nvPr/>
            </p:nvSpPr>
            <p:spPr>
              <a:xfrm>
                <a:off x="6918179" y="1561647"/>
                <a:ext cx="16114" cy="79175"/>
              </a:xfrm>
              <a:custGeom>
                <a:avLst/>
                <a:gdLst/>
                <a:ahLst/>
                <a:cxnLst/>
                <a:rect l="l" t="t" r="r" b="b"/>
                <a:pathLst>
                  <a:path w="960" h="4717" extrusionOk="0">
                    <a:moveTo>
                      <a:pt x="560" y="1"/>
                    </a:moveTo>
                    <a:lnTo>
                      <a:pt x="0" y="41"/>
                    </a:lnTo>
                    <a:lnTo>
                      <a:pt x="400" y="4717"/>
                    </a:lnTo>
                    <a:lnTo>
                      <a:pt x="959" y="4677"/>
                    </a:lnTo>
                    <a:lnTo>
                      <a:pt x="560" y="1"/>
                    </a:lnTo>
                    <a:close/>
                  </a:path>
                </a:pathLst>
              </a:custGeom>
              <a:solidFill>
                <a:srgbClr val="FDFB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15" name="Google Shape;515;p36"/>
              <p:cNvSpPr/>
              <p:nvPr/>
            </p:nvSpPr>
            <p:spPr>
              <a:xfrm>
                <a:off x="6838354" y="1597867"/>
                <a:ext cx="58378" cy="84546"/>
              </a:xfrm>
              <a:custGeom>
                <a:avLst/>
                <a:gdLst/>
                <a:ahLst/>
                <a:cxnLst/>
                <a:rect l="l" t="t" r="r" b="b"/>
                <a:pathLst>
                  <a:path w="3478" h="5037" extrusionOk="0">
                    <a:moveTo>
                      <a:pt x="480" y="1"/>
                    </a:moveTo>
                    <a:lnTo>
                      <a:pt x="0" y="281"/>
                    </a:lnTo>
                    <a:lnTo>
                      <a:pt x="2998" y="5037"/>
                    </a:lnTo>
                    <a:lnTo>
                      <a:pt x="3477" y="4717"/>
                    </a:lnTo>
                    <a:lnTo>
                      <a:pt x="480" y="1"/>
                    </a:lnTo>
                    <a:close/>
                  </a:path>
                </a:pathLst>
              </a:custGeom>
              <a:solidFill>
                <a:srgbClr val="FDFB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16" name="Google Shape;516;p36"/>
              <p:cNvSpPr/>
              <p:nvPr/>
            </p:nvSpPr>
            <p:spPr>
              <a:xfrm>
                <a:off x="5216976" y="4356975"/>
                <a:ext cx="2833039" cy="17"/>
              </a:xfrm>
              <a:custGeom>
                <a:avLst/>
                <a:gdLst/>
                <a:ahLst/>
                <a:cxnLst/>
                <a:rect l="l" t="t" r="r" b="b"/>
                <a:pathLst>
                  <a:path w="168784" h="1" fill="none" extrusionOk="0">
                    <a:moveTo>
                      <a:pt x="0" y="0"/>
                    </a:moveTo>
                    <a:lnTo>
                      <a:pt x="168783" y="0"/>
                    </a:lnTo>
                  </a:path>
                </a:pathLst>
              </a:custGeom>
              <a:noFill/>
              <a:ln w="1200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418" name="Google Shape;418;p35"/>
          <p:cNvSpPr txBox="1"/>
          <p:nvPr/>
        </p:nvSpPr>
        <p:spPr>
          <a:xfrm>
            <a:off x="-1015365" y="890270"/>
            <a:ext cx="6103620" cy="11569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PROBLEM</a:t>
            </a:r>
            <a:endParaRPr lang="en-GB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97960" y="-46355"/>
            <a:ext cx="4729480" cy="2768600"/>
          </a:xfrm>
          <a:prstGeom prst="rect">
            <a:avLst/>
          </a:prstGeom>
        </p:spPr>
      </p:pic>
      <p:sp>
        <p:nvSpPr>
          <p:cNvPr id="435" name="Google Shape;435;p36"/>
          <p:cNvSpPr txBox="1"/>
          <p:nvPr>
            <p:ph type="subTitle" idx="1"/>
          </p:nvPr>
        </p:nvSpPr>
        <p:spPr>
          <a:xfrm>
            <a:off x="387985" y="1696085"/>
            <a:ext cx="3842385" cy="2183130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/>
              <a:t>Kowloon East (KE) is undergoing urban revitalization into the second core business district (CBD) of HK. </a:t>
            </a:r>
            <a:r>
              <a:rPr lang="en-US" altLang="en-GB"/>
              <a:t>However, t</a:t>
            </a:r>
            <a:r>
              <a:rPr lang="en-GB"/>
              <a:t>he public is complaining about the traffic especially in the congested Kwun Tong of KE.</a:t>
            </a:r>
            <a:endParaRPr lang="en-US" altLang="en-GB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5345" y="604520"/>
            <a:ext cx="2956560" cy="37642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4040" y="1725930"/>
            <a:ext cx="3483610" cy="32232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3780" y="1346835"/>
            <a:ext cx="3611880" cy="31470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5" grpId="0" animBg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7" name="Google Shape;1327;p60"/>
          <p:cNvGrpSpPr/>
          <p:nvPr/>
        </p:nvGrpSpPr>
        <p:grpSpPr>
          <a:xfrm>
            <a:off x="6326505" y="3701415"/>
            <a:ext cx="2884170" cy="1295400"/>
            <a:chOff x="238125" y="1520775"/>
            <a:chExt cx="7115450" cy="2641100"/>
          </a:xfrm>
        </p:grpSpPr>
        <p:sp>
          <p:nvSpPr>
            <p:cNvPr id="1328" name="Google Shape;1328;p60"/>
            <p:cNvSpPr/>
            <p:nvPr/>
          </p:nvSpPr>
          <p:spPr>
            <a:xfrm>
              <a:off x="6145425" y="3290100"/>
              <a:ext cx="882275" cy="393050"/>
            </a:xfrm>
            <a:custGeom>
              <a:avLst/>
              <a:gdLst/>
              <a:ahLst/>
              <a:cxnLst/>
              <a:rect l="l" t="t" r="r" b="b"/>
              <a:pathLst>
                <a:path w="35291" h="15722" extrusionOk="0">
                  <a:moveTo>
                    <a:pt x="0" y="1"/>
                  </a:moveTo>
                  <a:lnTo>
                    <a:pt x="0" y="15721"/>
                  </a:lnTo>
                  <a:lnTo>
                    <a:pt x="35290" y="15721"/>
                  </a:lnTo>
                  <a:lnTo>
                    <a:pt x="35290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9" name="Google Shape;1329;p60"/>
            <p:cNvSpPr/>
            <p:nvPr/>
          </p:nvSpPr>
          <p:spPr>
            <a:xfrm>
              <a:off x="5667500" y="3439700"/>
              <a:ext cx="133450" cy="640500"/>
            </a:xfrm>
            <a:custGeom>
              <a:avLst/>
              <a:gdLst/>
              <a:ahLst/>
              <a:cxnLst/>
              <a:rect l="l" t="t" r="r" b="b"/>
              <a:pathLst>
                <a:path w="5338" h="25620" extrusionOk="0">
                  <a:moveTo>
                    <a:pt x="0" y="1"/>
                  </a:moveTo>
                  <a:lnTo>
                    <a:pt x="0" y="25619"/>
                  </a:lnTo>
                  <a:lnTo>
                    <a:pt x="5337" y="25619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3727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0" name="Google Shape;1330;p60"/>
            <p:cNvSpPr/>
            <p:nvPr/>
          </p:nvSpPr>
          <p:spPr>
            <a:xfrm>
              <a:off x="5347250" y="3439700"/>
              <a:ext cx="641300" cy="640500"/>
            </a:xfrm>
            <a:custGeom>
              <a:avLst/>
              <a:gdLst/>
              <a:ahLst/>
              <a:cxnLst/>
              <a:rect l="l" t="t" r="r" b="b"/>
              <a:pathLst>
                <a:path w="25652" h="25620" extrusionOk="0">
                  <a:moveTo>
                    <a:pt x="12810" y="1"/>
                  </a:moveTo>
                  <a:cubicBezTo>
                    <a:pt x="5759" y="1"/>
                    <a:pt x="1" y="5726"/>
                    <a:pt x="1" y="12810"/>
                  </a:cubicBezTo>
                  <a:cubicBezTo>
                    <a:pt x="1" y="19894"/>
                    <a:pt x="5759" y="25619"/>
                    <a:pt x="12810" y="25619"/>
                  </a:cubicBezTo>
                  <a:cubicBezTo>
                    <a:pt x="19894" y="25619"/>
                    <a:pt x="25652" y="19894"/>
                    <a:pt x="25652" y="12810"/>
                  </a:cubicBezTo>
                  <a:cubicBezTo>
                    <a:pt x="25652" y="5726"/>
                    <a:pt x="19894" y="1"/>
                    <a:pt x="1281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1" name="Google Shape;1331;p60"/>
            <p:cNvSpPr/>
            <p:nvPr/>
          </p:nvSpPr>
          <p:spPr>
            <a:xfrm>
              <a:off x="5480700" y="3439700"/>
              <a:ext cx="640475" cy="640500"/>
            </a:xfrm>
            <a:custGeom>
              <a:avLst/>
              <a:gdLst/>
              <a:ahLst/>
              <a:cxnLst/>
              <a:rect l="l" t="t" r="r" b="b"/>
              <a:pathLst>
                <a:path w="25619" h="25620" extrusionOk="0">
                  <a:moveTo>
                    <a:pt x="12809" y="1"/>
                  </a:moveTo>
                  <a:cubicBezTo>
                    <a:pt x="5725" y="1"/>
                    <a:pt x="0" y="5726"/>
                    <a:pt x="0" y="12810"/>
                  </a:cubicBezTo>
                  <a:cubicBezTo>
                    <a:pt x="0" y="19894"/>
                    <a:pt x="5725" y="25619"/>
                    <a:pt x="12809" y="25619"/>
                  </a:cubicBezTo>
                  <a:cubicBezTo>
                    <a:pt x="19893" y="25619"/>
                    <a:pt x="25619" y="19894"/>
                    <a:pt x="25619" y="12810"/>
                  </a:cubicBezTo>
                  <a:cubicBezTo>
                    <a:pt x="25619" y="5726"/>
                    <a:pt x="19893" y="1"/>
                    <a:pt x="12809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2" name="Google Shape;1332;p60"/>
            <p:cNvSpPr/>
            <p:nvPr/>
          </p:nvSpPr>
          <p:spPr>
            <a:xfrm>
              <a:off x="6507700" y="3439700"/>
              <a:ext cx="132650" cy="640500"/>
            </a:xfrm>
            <a:custGeom>
              <a:avLst/>
              <a:gdLst/>
              <a:ahLst/>
              <a:cxnLst/>
              <a:rect l="l" t="t" r="r" b="b"/>
              <a:pathLst>
                <a:path w="5306" h="25620" extrusionOk="0">
                  <a:moveTo>
                    <a:pt x="0" y="1"/>
                  </a:moveTo>
                  <a:lnTo>
                    <a:pt x="0" y="25619"/>
                  </a:lnTo>
                  <a:lnTo>
                    <a:pt x="5305" y="25619"/>
                  </a:lnTo>
                  <a:lnTo>
                    <a:pt x="530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3" name="Google Shape;1333;p60"/>
            <p:cNvSpPr/>
            <p:nvPr/>
          </p:nvSpPr>
          <p:spPr>
            <a:xfrm>
              <a:off x="6186650" y="3439700"/>
              <a:ext cx="641300" cy="640500"/>
            </a:xfrm>
            <a:custGeom>
              <a:avLst/>
              <a:gdLst/>
              <a:ahLst/>
              <a:cxnLst/>
              <a:rect l="l" t="t" r="r" b="b"/>
              <a:pathLst>
                <a:path w="25652" h="25620" extrusionOk="0">
                  <a:moveTo>
                    <a:pt x="12842" y="1"/>
                  </a:moveTo>
                  <a:cubicBezTo>
                    <a:pt x="5758" y="1"/>
                    <a:pt x="1" y="5726"/>
                    <a:pt x="1" y="12810"/>
                  </a:cubicBezTo>
                  <a:cubicBezTo>
                    <a:pt x="1" y="19894"/>
                    <a:pt x="5758" y="25619"/>
                    <a:pt x="12842" y="25619"/>
                  </a:cubicBezTo>
                  <a:cubicBezTo>
                    <a:pt x="19926" y="25619"/>
                    <a:pt x="25652" y="19894"/>
                    <a:pt x="25652" y="12810"/>
                  </a:cubicBezTo>
                  <a:cubicBezTo>
                    <a:pt x="25652" y="5726"/>
                    <a:pt x="19926" y="1"/>
                    <a:pt x="12842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4" name="Google Shape;1334;p60"/>
            <p:cNvSpPr/>
            <p:nvPr/>
          </p:nvSpPr>
          <p:spPr>
            <a:xfrm>
              <a:off x="6320075" y="3439700"/>
              <a:ext cx="641300" cy="640500"/>
            </a:xfrm>
            <a:custGeom>
              <a:avLst/>
              <a:gdLst/>
              <a:ahLst/>
              <a:cxnLst/>
              <a:rect l="l" t="t" r="r" b="b"/>
              <a:pathLst>
                <a:path w="25652" h="25620" extrusionOk="0">
                  <a:moveTo>
                    <a:pt x="12810" y="1"/>
                  </a:moveTo>
                  <a:cubicBezTo>
                    <a:pt x="5726" y="1"/>
                    <a:pt x="1" y="5726"/>
                    <a:pt x="1" y="12810"/>
                  </a:cubicBezTo>
                  <a:cubicBezTo>
                    <a:pt x="1" y="19894"/>
                    <a:pt x="5726" y="25619"/>
                    <a:pt x="12810" y="25619"/>
                  </a:cubicBezTo>
                  <a:cubicBezTo>
                    <a:pt x="19894" y="25619"/>
                    <a:pt x="25652" y="19894"/>
                    <a:pt x="25652" y="12810"/>
                  </a:cubicBezTo>
                  <a:cubicBezTo>
                    <a:pt x="25652" y="5726"/>
                    <a:pt x="19894" y="1"/>
                    <a:pt x="12810" y="1"/>
                  </a:cubicBezTo>
                  <a:close/>
                </a:path>
              </a:pathLst>
            </a:custGeom>
            <a:solidFill>
              <a:srgbClr val="394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5" name="Google Shape;1335;p60"/>
            <p:cNvSpPr/>
            <p:nvPr/>
          </p:nvSpPr>
          <p:spPr>
            <a:xfrm>
              <a:off x="6462400" y="3582025"/>
              <a:ext cx="355850" cy="355850"/>
            </a:xfrm>
            <a:custGeom>
              <a:avLst/>
              <a:gdLst/>
              <a:ahLst/>
              <a:cxnLst/>
              <a:rect l="l" t="t" r="r" b="b"/>
              <a:pathLst>
                <a:path w="14234" h="14234" extrusionOk="0">
                  <a:moveTo>
                    <a:pt x="7117" y="1"/>
                  </a:moveTo>
                  <a:cubicBezTo>
                    <a:pt x="3203" y="1"/>
                    <a:pt x="1" y="3203"/>
                    <a:pt x="1" y="7117"/>
                  </a:cubicBezTo>
                  <a:cubicBezTo>
                    <a:pt x="1" y="11031"/>
                    <a:pt x="3203" y="14233"/>
                    <a:pt x="7117" y="14233"/>
                  </a:cubicBezTo>
                  <a:cubicBezTo>
                    <a:pt x="11063" y="14233"/>
                    <a:pt x="14233" y="11031"/>
                    <a:pt x="14233" y="7117"/>
                  </a:cubicBezTo>
                  <a:cubicBezTo>
                    <a:pt x="14233" y="3203"/>
                    <a:pt x="11063" y="1"/>
                    <a:pt x="7117" y="1"/>
                  </a:cubicBez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6" name="Google Shape;1336;p60"/>
            <p:cNvSpPr/>
            <p:nvPr/>
          </p:nvSpPr>
          <p:spPr>
            <a:xfrm>
              <a:off x="5863200" y="2027800"/>
              <a:ext cx="1365850" cy="1655375"/>
            </a:xfrm>
            <a:custGeom>
              <a:avLst/>
              <a:gdLst/>
              <a:ahLst/>
              <a:cxnLst/>
              <a:rect l="l" t="t" r="r" b="b"/>
              <a:pathLst>
                <a:path w="54634" h="66215" extrusionOk="0">
                  <a:moveTo>
                    <a:pt x="0" y="0"/>
                  </a:moveTo>
                  <a:lnTo>
                    <a:pt x="0" y="66213"/>
                  </a:lnTo>
                  <a:lnTo>
                    <a:pt x="14006" y="66213"/>
                  </a:lnTo>
                  <a:cubicBezTo>
                    <a:pt x="14031" y="66214"/>
                    <a:pt x="14057" y="66214"/>
                    <a:pt x="14082" y="66214"/>
                  </a:cubicBezTo>
                  <a:cubicBezTo>
                    <a:pt x="15410" y="66214"/>
                    <a:pt x="16602" y="65381"/>
                    <a:pt x="17047" y="64143"/>
                  </a:cubicBezTo>
                  <a:cubicBezTo>
                    <a:pt x="18890" y="58547"/>
                    <a:pt x="24066" y="54795"/>
                    <a:pt x="29953" y="54795"/>
                  </a:cubicBezTo>
                  <a:cubicBezTo>
                    <a:pt x="35808" y="54795"/>
                    <a:pt x="41016" y="58547"/>
                    <a:pt x="42827" y="64143"/>
                  </a:cubicBezTo>
                  <a:cubicBezTo>
                    <a:pt x="43271" y="65381"/>
                    <a:pt x="44464" y="66214"/>
                    <a:pt x="45792" y="66214"/>
                  </a:cubicBezTo>
                  <a:cubicBezTo>
                    <a:pt x="45817" y="66214"/>
                    <a:pt x="45842" y="66214"/>
                    <a:pt x="45868" y="66213"/>
                  </a:cubicBezTo>
                  <a:lnTo>
                    <a:pt x="54634" y="66213"/>
                  </a:lnTo>
                  <a:lnTo>
                    <a:pt x="54634" y="42633"/>
                  </a:lnTo>
                  <a:cubicBezTo>
                    <a:pt x="54634" y="38945"/>
                    <a:pt x="52402" y="35613"/>
                    <a:pt x="49005" y="34158"/>
                  </a:cubicBezTo>
                  <a:lnTo>
                    <a:pt x="32605" y="27203"/>
                  </a:lnTo>
                  <a:lnTo>
                    <a:pt x="22546" y="3946"/>
                  </a:lnTo>
                  <a:cubicBezTo>
                    <a:pt x="21511" y="1553"/>
                    <a:pt x="19149" y="0"/>
                    <a:pt x="16529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7" name="Google Shape;1337;p60"/>
            <p:cNvSpPr/>
            <p:nvPr/>
          </p:nvSpPr>
          <p:spPr>
            <a:xfrm>
              <a:off x="5734600" y="3093600"/>
              <a:ext cx="1618975" cy="666375"/>
            </a:xfrm>
            <a:custGeom>
              <a:avLst/>
              <a:gdLst/>
              <a:ahLst/>
              <a:cxnLst/>
              <a:rect l="l" t="t" r="r" b="b"/>
              <a:pathLst>
                <a:path w="64759" h="26655" extrusionOk="0">
                  <a:moveTo>
                    <a:pt x="1" y="1"/>
                  </a:moveTo>
                  <a:lnTo>
                    <a:pt x="1" y="26654"/>
                  </a:lnTo>
                  <a:lnTo>
                    <a:pt x="64759" y="26654"/>
                  </a:lnTo>
                  <a:lnTo>
                    <a:pt x="64759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8" name="Google Shape;1338;p60"/>
            <p:cNvSpPr/>
            <p:nvPr/>
          </p:nvSpPr>
          <p:spPr>
            <a:xfrm>
              <a:off x="6045950" y="2137775"/>
              <a:ext cx="507050" cy="561225"/>
            </a:xfrm>
            <a:custGeom>
              <a:avLst/>
              <a:gdLst/>
              <a:ahLst/>
              <a:cxnLst/>
              <a:rect l="l" t="t" r="r" b="b"/>
              <a:pathLst>
                <a:path w="20282" h="22449" extrusionOk="0">
                  <a:moveTo>
                    <a:pt x="0" y="0"/>
                  </a:moveTo>
                  <a:lnTo>
                    <a:pt x="0" y="22449"/>
                  </a:lnTo>
                  <a:lnTo>
                    <a:pt x="20282" y="22449"/>
                  </a:lnTo>
                  <a:lnTo>
                    <a:pt x="12357" y="3720"/>
                  </a:lnTo>
                  <a:cubicBezTo>
                    <a:pt x="11451" y="1488"/>
                    <a:pt x="9284" y="33"/>
                    <a:pt x="6890" y="0"/>
                  </a:cubicBezTo>
                  <a:close/>
                </a:path>
              </a:pathLst>
            </a:custGeom>
            <a:solidFill>
              <a:srgbClr val="394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9" name="Google Shape;1339;p60"/>
            <p:cNvSpPr/>
            <p:nvPr/>
          </p:nvSpPr>
          <p:spPr>
            <a:xfrm>
              <a:off x="7039800" y="3093600"/>
              <a:ext cx="189250" cy="158525"/>
            </a:xfrm>
            <a:custGeom>
              <a:avLst/>
              <a:gdLst/>
              <a:ahLst/>
              <a:cxnLst/>
              <a:rect l="l" t="t" r="r" b="b"/>
              <a:pathLst>
                <a:path w="7570" h="6341" extrusionOk="0">
                  <a:moveTo>
                    <a:pt x="0" y="1"/>
                  </a:moveTo>
                  <a:lnTo>
                    <a:pt x="0" y="3171"/>
                  </a:lnTo>
                  <a:cubicBezTo>
                    <a:pt x="0" y="4917"/>
                    <a:pt x="1424" y="6341"/>
                    <a:pt x="3170" y="6341"/>
                  </a:cubicBezTo>
                  <a:lnTo>
                    <a:pt x="7570" y="6341"/>
                  </a:lnTo>
                  <a:lnTo>
                    <a:pt x="7570" y="1"/>
                  </a:lnTo>
                  <a:close/>
                </a:path>
              </a:pathLst>
            </a:custGeom>
            <a:solidFill>
              <a:srgbClr val="EBAE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0" name="Google Shape;1340;p60"/>
            <p:cNvSpPr/>
            <p:nvPr/>
          </p:nvSpPr>
          <p:spPr>
            <a:xfrm>
              <a:off x="5968325" y="3093600"/>
              <a:ext cx="1260725" cy="25"/>
            </a:xfrm>
            <a:custGeom>
              <a:avLst/>
              <a:gdLst/>
              <a:ahLst/>
              <a:cxnLst/>
              <a:rect l="l" t="t" r="r" b="b"/>
              <a:pathLst>
                <a:path w="50429" h="1" fill="none" extrusionOk="0">
                  <a:moveTo>
                    <a:pt x="50429" y="1"/>
                  </a:moveTo>
                  <a:lnTo>
                    <a:pt x="0" y="1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1" name="Google Shape;1341;p60"/>
            <p:cNvSpPr/>
            <p:nvPr/>
          </p:nvSpPr>
          <p:spPr>
            <a:xfrm>
              <a:off x="5968325" y="1943700"/>
              <a:ext cx="177125" cy="84125"/>
            </a:xfrm>
            <a:custGeom>
              <a:avLst/>
              <a:gdLst/>
              <a:ahLst/>
              <a:cxnLst/>
              <a:rect l="l" t="t" r="r" b="b"/>
              <a:pathLst>
                <a:path w="7085" h="3365" extrusionOk="0">
                  <a:moveTo>
                    <a:pt x="0" y="0"/>
                  </a:moveTo>
                  <a:lnTo>
                    <a:pt x="0" y="3364"/>
                  </a:lnTo>
                  <a:lnTo>
                    <a:pt x="7084" y="3364"/>
                  </a:lnTo>
                  <a:cubicBezTo>
                    <a:pt x="7084" y="1488"/>
                    <a:pt x="5596" y="0"/>
                    <a:pt x="3720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2" name="Google Shape;1342;p60"/>
            <p:cNvSpPr/>
            <p:nvPr/>
          </p:nvSpPr>
          <p:spPr>
            <a:xfrm>
              <a:off x="3869025" y="3324875"/>
              <a:ext cx="924325" cy="358275"/>
            </a:xfrm>
            <a:custGeom>
              <a:avLst/>
              <a:gdLst/>
              <a:ahLst/>
              <a:cxnLst/>
              <a:rect l="l" t="t" r="r" b="b"/>
              <a:pathLst>
                <a:path w="36973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36972" y="14330"/>
                  </a:lnTo>
                  <a:lnTo>
                    <a:pt x="36972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3" name="Google Shape;1343;p60"/>
            <p:cNvSpPr/>
            <p:nvPr/>
          </p:nvSpPr>
          <p:spPr>
            <a:xfrm>
              <a:off x="3387050" y="3439700"/>
              <a:ext cx="132650" cy="640500"/>
            </a:xfrm>
            <a:custGeom>
              <a:avLst/>
              <a:gdLst/>
              <a:ahLst/>
              <a:cxnLst/>
              <a:rect l="l" t="t" r="r" b="b"/>
              <a:pathLst>
                <a:path w="5306" h="25620" extrusionOk="0">
                  <a:moveTo>
                    <a:pt x="1" y="1"/>
                  </a:moveTo>
                  <a:lnTo>
                    <a:pt x="1" y="25619"/>
                  </a:lnTo>
                  <a:lnTo>
                    <a:pt x="5306" y="25619"/>
                  </a:lnTo>
                  <a:lnTo>
                    <a:pt x="5306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4" name="Google Shape;1344;p60"/>
            <p:cNvSpPr/>
            <p:nvPr/>
          </p:nvSpPr>
          <p:spPr>
            <a:xfrm>
              <a:off x="3066825" y="3439700"/>
              <a:ext cx="640475" cy="640500"/>
            </a:xfrm>
            <a:custGeom>
              <a:avLst/>
              <a:gdLst/>
              <a:ahLst/>
              <a:cxnLst/>
              <a:rect l="l" t="t" r="r" b="b"/>
              <a:pathLst>
                <a:path w="25619" h="25620" extrusionOk="0">
                  <a:moveTo>
                    <a:pt x="12810" y="1"/>
                  </a:moveTo>
                  <a:cubicBezTo>
                    <a:pt x="5726" y="1"/>
                    <a:pt x="0" y="5726"/>
                    <a:pt x="0" y="12810"/>
                  </a:cubicBezTo>
                  <a:cubicBezTo>
                    <a:pt x="0" y="19894"/>
                    <a:pt x="5726" y="25619"/>
                    <a:pt x="12810" y="25619"/>
                  </a:cubicBezTo>
                  <a:cubicBezTo>
                    <a:pt x="19894" y="25619"/>
                    <a:pt x="25619" y="19894"/>
                    <a:pt x="25619" y="12810"/>
                  </a:cubicBezTo>
                  <a:cubicBezTo>
                    <a:pt x="25619" y="5726"/>
                    <a:pt x="19894" y="1"/>
                    <a:pt x="1281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5" name="Google Shape;1345;p60"/>
            <p:cNvSpPr/>
            <p:nvPr/>
          </p:nvSpPr>
          <p:spPr>
            <a:xfrm>
              <a:off x="3199450" y="3439700"/>
              <a:ext cx="641300" cy="640500"/>
            </a:xfrm>
            <a:custGeom>
              <a:avLst/>
              <a:gdLst/>
              <a:ahLst/>
              <a:cxnLst/>
              <a:rect l="l" t="t" r="r" b="b"/>
              <a:pathLst>
                <a:path w="25652" h="25620" extrusionOk="0">
                  <a:moveTo>
                    <a:pt x="12810" y="1"/>
                  </a:moveTo>
                  <a:cubicBezTo>
                    <a:pt x="5758" y="1"/>
                    <a:pt x="0" y="5726"/>
                    <a:pt x="0" y="12810"/>
                  </a:cubicBezTo>
                  <a:cubicBezTo>
                    <a:pt x="0" y="19894"/>
                    <a:pt x="5758" y="25619"/>
                    <a:pt x="12810" y="25619"/>
                  </a:cubicBezTo>
                  <a:cubicBezTo>
                    <a:pt x="19893" y="25619"/>
                    <a:pt x="25651" y="19894"/>
                    <a:pt x="25651" y="12810"/>
                  </a:cubicBezTo>
                  <a:cubicBezTo>
                    <a:pt x="25651" y="5726"/>
                    <a:pt x="19893" y="1"/>
                    <a:pt x="1281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6" name="Google Shape;1346;p60"/>
            <p:cNvSpPr/>
            <p:nvPr/>
          </p:nvSpPr>
          <p:spPr>
            <a:xfrm>
              <a:off x="4235350" y="3439700"/>
              <a:ext cx="132650" cy="640500"/>
            </a:xfrm>
            <a:custGeom>
              <a:avLst/>
              <a:gdLst/>
              <a:ahLst/>
              <a:cxnLst/>
              <a:rect l="l" t="t" r="r" b="b"/>
              <a:pathLst>
                <a:path w="5306" h="25620" extrusionOk="0">
                  <a:moveTo>
                    <a:pt x="0" y="1"/>
                  </a:moveTo>
                  <a:lnTo>
                    <a:pt x="0" y="25619"/>
                  </a:lnTo>
                  <a:lnTo>
                    <a:pt x="5305" y="25619"/>
                  </a:lnTo>
                  <a:lnTo>
                    <a:pt x="530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7" name="Google Shape;1347;p60"/>
            <p:cNvSpPr/>
            <p:nvPr/>
          </p:nvSpPr>
          <p:spPr>
            <a:xfrm>
              <a:off x="3915125" y="3439700"/>
              <a:ext cx="640475" cy="640500"/>
            </a:xfrm>
            <a:custGeom>
              <a:avLst/>
              <a:gdLst/>
              <a:ahLst/>
              <a:cxnLst/>
              <a:rect l="l" t="t" r="r" b="b"/>
              <a:pathLst>
                <a:path w="25619" h="25620" extrusionOk="0">
                  <a:moveTo>
                    <a:pt x="12809" y="1"/>
                  </a:moveTo>
                  <a:cubicBezTo>
                    <a:pt x="5725" y="1"/>
                    <a:pt x="0" y="5726"/>
                    <a:pt x="0" y="12810"/>
                  </a:cubicBezTo>
                  <a:cubicBezTo>
                    <a:pt x="0" y="19894"/>
                    <a:pt x="5725" y="25619"/>
                    <a:pt x="12809" y="25619"/>
                  </a:cubicBezTo>
                  <a:cubicBezTo>
                    <a:pt x="19893" y="25619"/>
                    <a:pt x="25619" y="19894"/>
                    <a:pt x="25619" y="12810"/>
                  </a:cubicBezTo>
                  <a:cubicBezTo>
                    <a:pt x="25619" y="5726"/>
                    <a:pt x="19893" y="1"/>
                    <a:pt x="12809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8" name="Google Shape;1348;p60"/>
            <p:cNvSpPr/>
            <p:nvPr/>
          </p:nvSpPr>
          <p:spPr>
            <a:xfrm>
              <a:off x="4047725" y="3439700"/>
              <a:ext cx="640500" cy="640500"/>
            </a:xfrm>
            <a:custGeom>
              <a:avLst/>
              <a:gdLst/>
              <a:ahLst/>
              <a:cxnLst/>
              <a:rect l="l" t="t" r="r" b="b"/>
              <a:pathLst>
                <a:path w="25620" h="25620" extrusionOk="0">
                  <a:moveTo>
                    <a:pt x="12810" y="1"/>
                  </a:moveTo>
                  <a:cubicBezTo>
                    <a:pt x="5726" y="1"/>
                    <a:pt x="1" y="5726"/>
                    <a:pt x="1" y="12810"/>
                  </a:cubicBezTo>
                  <a:cubicBezTo>
                    <a:pt x="1" y="19894"/>
                    <a:pt x="5726" y="25619"/>
                    <a:pt x="12810" y="25619"/>
                  </a:cubicBezTo>
                  <a:cubicBezTo>
                    <a:pt x="19894" y="25619"/>
                    <a:pt x="25619" y="19894"/>
                    <a:pt x="25619" y="12810"/>
                  </a:cubicBezTo>
                  <a:cubicBezTo>
                    <a:pt x="25619" y="5726"/>
                    <a:pt x="19894" y="1"/>
                    <a:pt x="12810" y="1"/>
                  </a:cubicBezTo>
                  <a:close/>
                </a:path>
              </a:pathLst>
            </a:custGeom>
            <a:solidFill>
              <a:srgbClr val="394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9" name="Google Shape;1349;p60"/>
            <p:cNvSpPr/>
            <p:nvPr/>
          </p:nvSpPr>
          <p:spPr>
            <a:xfrm>
              <a:off x="4190050" y="3582025"/>
              <a:ext cx="355850" cy="355850"/>
            </a:xfrm>
            <a:custGeom>
              <a:avLst/>
              <a:gdLst/>
              <a:ahLst/>
              <a:cxnLst/>
              <a:rect l="l" t="t" r="r" b="b"/>
              <a:pathLst>
                <a:path w="14234" h="14234" extrusionOk="0">
                  <a:moveTo>
                    <a:pt x="7117" y="1"/>
                  </a:moveTo>
                  <a:cubicBezTo>
                    <a:pt x="3203" y="1"/>
                    <a:pt x="1" y="3203"/>
                    <a:pt x="1" y="7117"/>
                  </a:cubicBezTo>
                  <a:cubicBezTo>
                    <a:pt x="1" y="11031"/>
                    <a:pt x="3203" y="14233"/>
                    <a:pt x="7117" y="14233"/>
                  </a:cubicBezTo>
                  <a:cubicBezTo>
                    <a:pt x="11063" y="14233"/>
                    <a:pt x="14233" y="11031"/>
                    <a:pt x="14233" y="7117"/>
                  </a:cubicBezTo>
                  <a:cubicBezTo>
                    <a:pt x="14233" y="3203"/>
                    <a:pt x="11063" y="1"/>
                    <a:pt x="7117" y="1"/>
                  </a:cubicBez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0" name="Google Shape;1350;p60"/>
            <p:cNvSpPr/>
            <p:nvPr/>
          </p:nvSpPr>
          <p:spPr>
            <a:xfrm>
              <a:off x="2506425" y="1578175"/>
              <a:ext cx="997100" cy="2104975"/>
            </a:xfrm>
            <a:custGeom>
              <a:avLst/>
              <a:gdLst/>
              <a:ahLst/>
              <a:cxnLst/>
              <a:rect l="l" t="t" r="r" b="b"/>
              <a:pathLst>
                <a:path w="39884" h="84199" extrusionOk="0">
                  <a:moveTo>
                    <a:pt x="2394" y="1"/>
                  </a:moveTo>
                  <a:cubicBezTo>
                    <a:pt x="1068" y="1"/>
                    <a:pt x="0" y="1068"/>
                    <a:pt x="0" y="2394"/>
                  </a:cubicBezTo>
                  <a:lnTo>
                    <a:pt x="0" y="81804"/>
                  </a:lnTo>
                  <a:cubicBezTo>
                    <a:pt x="0" y="83131"/>
                    <a:pt x="1068" y="84198"/>
                    <a:pt x="2394" y="84198"/>
                  </a:cubicBezTo>
                  <a:lnTo>
                    <a:pt x="39884" y="84198"/>
                  </a:lnTo>
                  <a:lnTo>
                    <a:pt x="39884" y="1"/>
                  </a:ln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1" name="Google Shape;1351;p60"/>
            <p:cNvSpPr/>
            <p:nvPr/>
          </p:nvSpPr>
          <p:spPr>
            <a:xfrm>
              <a:off x="2571100" y="1681675"/>
              <a:ext cx="854000" cy="1858325"/>
            </a:xfrm>
            <a:custGeom>
              <a:avLst/>
              <a:gdLst/>
              <a:ahLst/>
              <a:cxnLst/>
              <a:rect l="l" t="t" r="r" b="b"/>
              <a:pathLst>
                <a:path w="34160" h="74333" extrusionOk="0">
                  <a:moveTo>
                    <a:pt x="1" y="1"/>
                  </a:moveTo>
                  <a:lnTo>
                    <a:pt x="1" y="74333"/>
                  </a:lnTo>
                  <a:lnTo>
                    <a:pt x="34159" y="74333"/>
                  </a:lnTo>
                  <a:lnTo>
                    <a:pt x="34159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2" name="Google Shape;1352;p60"/>
            <p:cNvSpPr/>
            <p:nvPr/>
          </p:nvSpPr>
          <p:spPr>
            <a:xfrm>
              <a:off x="2571100" y="1681675"/>
              <a:ext cx="854000" cy="205425"/>
            </a:xfrm>
            <a:custGeom>
              <a:avLst/>
              <a:gdLst/>
              <a:ahLst/>
              <a:cxnLst/>
              <a:rect l="l" t="t" r="r" b="b"/>
              <a:pathLst>
                <a:path w="34160" h="8217" extrusionOk="0">
                  <a:moveTo>
                    <a:pt x="1" y="1"/>
                  </a:moveTo>
                  <a:lnTo>
                    <a:pt x="1" y="8217"/>
                  </a:lnTo>
                  <a:lnTo>
                    <a:pt x="34159" y="8217"/>
                  </a:lnTo>
                  <a:lnTo>
                    <a:pt x="34159" y="1"/>
                  </a:ln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3" name="Google Shape;1353;p60"/>
            <p:cNvSpPr/>
            <p:nvPr/>
          </p:nvSpPr>
          <p:spPr>
            <a:xfrm>
              <a:off x="2629325" y="1887075"/>
              <a:ext cx="795775" cy="493325"/>
            </a:xfrm>
            <a:custGeom>
              <a:avLst/>
              <a:gdLst/>
              <a:ahLst/>
              <a:cxnLst/>
              <a:rect l="l" t="t" r="r" b="b"/>
              <a:pathLst>
                <a:path w="31831" h="19733" extrusionOk="0">
                  <a:moveTo>
                    <a:pt x="1" y="1"/>
                  </a:moveTo>
                  <a:lnTo>
                    <a:pt x="1" y="18244"/>
                  </a:lnTo>
                  <a:cubicBezTo>
                    <a:pt x="1" y="19085"/>
                    <a:pt x="680" y="19732"/>
                    <a:pt x="1489" y="19732"/>
                  </a:cubicBezTo>
                  <a:lnTo>
                    <a:pt x="31830" y="19732"/>
                  </a:lnTo>
                  <a:lnTo>
                    <a:pt x="31830" y="1"/>
                  </a:ln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4" name="Google Shape;1354;p60"/>
            <p:cNvSpPr/>
            <p:nvPr/>
          </p:nvSpPr>
          <p:spPr>
            <a:xfrm>
              <a:off x="2630150" y="1887075"/>
              <a:ext cx="794950" cy="38850"/>
            </a:xfrm>
            <a:custGeom>
              <a:avLst/>
              <a:gdLst/>
              <a:ahLst/>
              <a:cxnLst/>
              <a:rect l="l" t="t" r="r" b="b"/>
              <a:pathLst>
                <a:path w="31798" h="1554" extrusionOk="0">
                  <a:moveTo>
                    <a:pt x="0" y="1"/>
                  </a:moveTo>
                  <a:lnTo>
                    <a:pt x="0" y="1554"/>
                  </a:lnTo>
                  <a:lnTo>
                    <a:pt x="31797" y="1554"/>
                  </a:lnTo>
                  <a:lnTo>
                    <a:pt x="31797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5" name="Google Shape;1355;p60"/>
            <p:cNvSpPr/>
            <p:nvPr/>
          </p:nvSpPr>
          <p:spPr>
            <a:xfrm>
              <a:off x="3384625" y="1887075"/>
              <a:ext cx="40475" cy="493325"/>
            </a:xfrm>
            <a:custGeom>
              <a:avLst/>
              <a:gdLst/>
              <a:ahLst/>
              <a:cxnLst/>
              <a:rect l="l" t="t" r="r" b="b"/>
              <a:pathLst>
                <a:path w="1619" h="19733" extrusionOk="0">
                  <a:moveTo>
                    <a:pt x="1" y="1"/>
                  </a:moveTo>
                  <a:lnTo>
                    <a:pt x="1" y="19732"/>
                  </a:lnTo>
                  <a:lnTo>
                    <a:pt x="1618" y="19732"/>
                  </a:lnTo>
                  <a:lnTo>
                    <a:pt x="1618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6" name="Google Shape;1356;p60"/>
            <p:cNvSpPr/>
            <p:nvPr/>
          </p:nvSpPr>
          <p:spPr>
            <a:xfrm>
              <a:off x="2630150" y="2018900"/>
              <a:ext cx="763400" cy="25"/>
            </a:xfrm>
            <a:custGeom>
              <a:avLst/>
              <a:gdLst/>
              <a:ahLst/>
              <a:cxnLst/>
              <a:rect l="l" t="t" r="r" b="b"/>
              <a:pathLst>
                <a:path w="30536" h="1" fill="none" extrusionOk="0">
                  <a:moveTo>
                    <a:pt x="0" y="0"/>
                  </a:moveTo>
                  <a:lnTo>
                    <a:pt x="30536" y="0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7" name="Google Shape;1357;p60"/>
            <p:cNvSpPr/>
            <p:nvPr/>
          </p:nvSpPr>
          <p:spPr>
            <a:xfrm>
              <a:off x="2630150" y="2108650"/>
              <a:ext cx="763400" cy="25"/>
            </a:xfrm>
            <a:custGeom>
              <a:avLst/>
              <a:gdLst/>
              <a:ahLst/>
              <a:cxnLst/>
              <a:rect l="l" t="t" r="r" b="b"/>
              <a:pathLst>
                <a:path w="30536" h="1" fill="none" extrusionOk="0">
                  <a:moveTo>
                    <a:pt x="0" y="1"/>
                  </a:moveTo>
                  <a:lnTo>
                    <a:pt x="30536" y="1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8" name="Google Shape;1358;p60"/>
            <p:cNvSpPr/>
            <p:nvPr/>
          </p:nvSpPr>
          <p:spPr>
            <a:xfrm>
              <a:off x="2630150" y="2198425"/>
              <a:ext cx="763400" cy="25"/>
            </a:xfrm>
            <a:custGeom>
              <a:avLst/>
              <a:gdLst/>
              <a:ahLst/>
              <a:cxnLst/>
              <a:rect l="l" t="t" r="r" b="b"/>
              <a:pathLst>
                <a:path w="30536" h="1" fill="none" extrusionOk="0">
                  <a:moveTo>
                    <a:pt x="0" y="0"/>
                  </a:moveTo>
                  <a:lnTo>
                    <a:pt x="30536" y="0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9" name="Google Shape;1359;p60"/>
            <p:cNvSpPr/>
            <p:nvPr/>
          </p:nvSpPr>
          <p:spPr>
            <a:xfrm>
              <a:off x="2630150" y="2287375"/>
              <a:ext cx="763400" cy="25"/>
            </a:xfrm>
            <a:custGeom>
              <a:avLst/>
              <a:gdLst/>
              <a:ahLst/>
              <a:cxnLst/>
              <a:rect l="l" t="t" r="r" b="b"/>
              <a:pathLst>
                <a:path w="30536" h="1" fill="none" extrusionOk="0">
                  <a:moveTo>
                    <a:pt x="0" y="0"/>
                  </a:moveTo>
                  <a:lnTo>
                    <a:pt x="30536" y="0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0" name="Google Shape;1360;p60"/>
            <p:cNvSpPr/>
            <p:nvPr/>
          </p:nvSpPr>
          <p:spPr>
            <a:xfrm>
              <a:off x="3171150" y="3189025"/>
              <a:ext cx="253950" cy="350975"/>
            </a:xfrm>
            <a:custGeom>
              <a:avLst/>
              <a:gdLst/>
              <a:ahLst/>
              <a:cxnLst/>
              <a:rect l="l" t="t" r="r" b="b"/>
              <a:pathLst>
                <a:path w="10158" h="14039" extrusionOk="0">
                  <a:moveTo>
                    <a:pt x="0" y="1"/>
                  </a:moveTo>
                  <a:lnTo>
                    <a:pt x="0" y="14039"/>
                  </a:lnTo>
                  <a:lnTo>
                    <a:pt x="10157" y="14039"/>
                  </a:lnTo>
                  <a:lnTo>
                    <a:pt x="10157" y="1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1" name="Google Shape;1361;p60"/>
            <p:cNvSpPr/>
            <p:nvPr/>
          </p:nvSpPr>
          <p:spPr>
            <a:xfrm>
              <a:off x="3016675" y="3189025"/>
              <a:ext cx="154500" cy="350975"/>
            </a:xfrm>
            <a:custGeom>
              <a:avLst/>
              <a:gdLst/>
              <a:ahLst/>
              <a:cxnLst/>
              <a:rect l="l" t="t" r="r" b="b"/>
              <a:pathLst>
                <a:path w="6180" h="14039" extrusionOk="0">
                  <a:moveTo>
                    <a:pt x="1" y="1"/>
                  </a:moveTo>
                  <a:lnTo>
                    <a:pt x="1" y="14039"/>
                  </a:lnTo>
                  <a:lnTo>
                    <a:pt x="6179" y="14039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2" name="Google Shape;1362;p60"/>
            <p:cNvSpPr/>
            <p:nvPr/>
          </p:nvSpPr>
          <p:spPr>
            <a:xfrm>
              <a:off x="2799150" y="3301425"/>
              <a:ext cx="217550" cy="238575"/>
            </a:xfrm>
            <a:custGeom>
              <a:avLst/>
              <a:gdLst/>
              <a:ahLst/>
              <a:cxnLst/>
              <a:rect l="l" t="t" r="r" b="b"/>
              <a:pathLst>
                <a:path w="8702" h="9543" extrusionOk="0">
                  <a:moveTo>
                    <a:pt x="1" y="1"/>
                  </a:moveTo>
                  <a:lnTo>
                    <a:pt x="1" y="9543"/>
                  </a:lnTo>
                  <a:lnTo>
                    <a:pt x="8702" y="9543"/>
                  </a:lnTo>
                  <a:lnTo>
                    <a:pt x="8702" y="1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3" name="Google Shape;1363;p60"/>
            <p:cNvSpPr/>
            <p:nvPr/>
          </p:nvSpPr>
          <p:spPr>
            <a:xfrm>
              <a:off x="2665725" y="3301425"/>
              <a:ext cx="132650" cy="238575"/>
            </a:xfrm>
            <a:custGeom>
              <a:avLst/>
              <a:gdLst/>
              <a:ahLst/>
              <a:cxnLst/>
              <a:rect l="l" t="t" r="r" b="b"/>
              <a:pathLst>
                <a:path w="5306" h="9543" extrusionOk="0">
                  <a:moveTo>
                    <a:pt x="1" y="1"/>
                  </a:moveTo>
                  <a:lnTo>
                    <a:pt x="1" y="9543"/>
                  </a:lnTo>
                  <a:lnTo>
                    <a:pt x="5305" y="9543"/>
                  </a:lnTo>
                  <a:lnTo>
                    <a:pt x="5305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4" name="Google Shape;1364;p60"/>
            <p:cNvSpPr/>
            <p:nvPr/>
          </p:nvSpPr>
          <p:spPr>
            <a:xfrm>
              <a:off x="3281125" y="2943200"/>
              <a:ext cx="143975" cy="245850"/>
            </a:xfrm>
            <a:custGeom>
              <a:avLst/>
              <a:gdLst/>
              <a:ahLst/>
              <a:cxnLst/>
              <a:rect l="l" t="t" r="r" b="b"/>
              <a:pathLst>
                <a:path w="5759" h="9834" extrusionOk="0">
                  <a:moveTo>
                    <a:pt x="0" y="0"/>
                  </a:moveTo>
                  <a:lnTo>
                    <a:pt x="0" y="9834"/>
                  </a:lnTo>
                  <a:lnTo>
                    <a:pt x="5758" y="9834"/>
                  </a:lnTo>
                  <a:lnTo>
                    <a:pt x="5758" y="0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5" name="Google Shape;1365;p60"/>
            <p:cNvSpPr/>
            <p:nvPr/>
          </p:nvSpPr>
          <p:spPr>
            <a:xfrm>
              <a:off x="3127475" y="2943200"/>
              <a:ext cx="154475" cy="245850"/>
            </a:xfrm>
            <a:custGeom>
              <a:avLst/>
              <a:gdLst/>
              <a:ahLst/>
              <a:cxnLst/>
              <a:rect l="l" t="t" r="r" b="b"/>
              <a:pathLst>
                <a:path w="6179" h="9834" extrusionOk="0">
                  <a:moveTo>
                    <a:pt x="0" y="0"/>
                  </a:moveTo>
                  <a:lnTo>
                    <a:pt x="0" y="9834"/>
                  </a:lnTo>
                  <a:lnTo>
                    <a:pt x="6179" y="9834"/>
                  </a:lnTo>
                  <a:lnTo>
                    <a:pt x="6179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6" name="Google Shape;1366;p60"/>
            <p:cNvSpPr/>
            <p:nvPr/>
          </p:nvSpPr>
          <p:spPr>
            <a:xfrm>
              <a:off x="3503500" y="1578175"/>
              <a:ext cx="2464850" cy="2104975"/>
            </a:xfrm>
            <a:custGeom>
              <a:avLst/>
              <a:gdLst/>
              <a:ahLst/>
              <a:cxnLst/>
              <a:rect l="l" t="t" r="r" b="b"/>
              <a:pathLst>
                <a:path w="98594" h="84199" extrusionOk="0">
                  <a:moveTo>
                    <a:pt x="1" y="1"/>
                  </a:moveTo>
                  <a:lnTo>
                    <a:pt x="1" y="84198"/>
                  </a:lnTo>
                  <a:lnTo>
                    <a:pt x="19117" y="84198"/>
                  </a:lnTo>
                  <a:cubicBezTo>
                    <a:pt x="19635" y="84198"/>
                    <a:pt x="20088" y="83842"/>
                    <a:pt x="20217" y="83357"/>
                  </a:cubicBezTo>
                  <a:cubicBezTo>
                    <a:pt x="21835" y="77244"/>
                    <a:pt x="27204" y="72748"/>
                    <a:pt x="33544" y="72748"/>
                  </a:cubicBezTo>
                  <a:cubicBezTo>
                    <a:pt x="39884" y="72748"/>
                    <a:pt x="45286" y="77244"/>
                    <a:pt x="46903" y="83357"/>
                  </a:cubicBezTo>
                  <a:cubicBezTo>
                    <a:pt x="47033" y="83842"/>
                    <a:pt x="47485" y="84198"/>
                    <a:pt x="48003" y="84198"/>
                  </a:cubicBezTo>
                  <a:lnTo>
                    <a:pt x="98593" y="84198"/>
                  </a:lnTo>
                  <a:lnTo>
                    <a:pt x="98593" y="3300"/>
                  </a:lnTo>
                  <a:cubicBezTo>
                    <a:pt x="98593" y="1489"/>
                    <a:pt x="97138" y="1"/>
                    <a:pt x="95294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7" name="Google Shape;1367;p60"/>
            <p:cNvSpPr/>
            <p:nvPr/>
          </p:nvSpPr>
          <p:spPr>
            <a:xfrm>
              <a:off x="3356325" y="1541800"/>
              <a:ext cx="2789125" cy="139100"/>
            </a:xfrm>
            <a:custGeom>
              <a:avLst/>
              <a:gdLst/>
              <a:ahLst/>
              <a:cxnLst/>
              <a:rect l="l" t="t" r="r" b="b"/>
              <a:pathLst>
                <a:path w="111565" h="5564" extrusionOk="0">
                  <a:moveTo>
                    <a:pt x="1" y="0"/>
                  </a:moveTo>
                  <a:lnTo>
                    <a:pt x="1" y="5564"/>
                  </a:lnTo>
                  <a:lnTo>
                    <a:pt x="111564" y="5564"/>
                  </a:lnTo>
                  <a:lnTo>
                    <a:pt x="111564" y="0"/>
                  </a:ln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8" name="Google Shape;1368;p60"/>
            <p:cNvSpPr/>
            <p:nvPr/>
          </p:nvSpPr>
          <p:spPr>
            <a:xfrm>
              <a:off x="5874500" y="1520775"/>
              <a:ext cx="97875" cy="2239200"/>
            </a:xfrm>
            <a:custGeom>
              <a:avLst/>
              <a:gdLst/>
              <a:ahLst/>
              <a:cxnLst/>
              <a:rect l="l" t="t" r="r" b="b"/>
              <a:pathLst>
                <a:path w="3915" h="89568" extrusionOk="0">
                  <a:moveTo>
                    <a:pt x="1" y="0"/>
                  </a:moveTo>
                  <a:lnTo>
                    <a:pt x="1" y="89567"/>
                  </a:lnTo>
                  <a:lnTo>
                    <a:pt x="3915" y="89567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9" name="Google Shape;1369;p60"/>
            <p:cNvSpPr/>
            <p:nvPr/>
          </p:nvSpPr>
          <p:spPr>
            <a:xfrm>
              <a:off x="3356325" y="3539975"/>
              <a:ext cx="2789125" cy="180375"/>
            </a:xfrm>
            <a:custGeom>
              <a:avLst/>
              <a:gdLst/>
              <a:ahLst/>
              <a:cxnLst/>
              <a:rect l="l" t="t" r="r" b="b"/>
              <a:pathLst>
                <a:path w="111565" h="7215" extrusionOk="0">
                  <a:moveTo>
                    <a:pt x="1" y="1"/>
                  </a:moveTo>
                  <a:lnTo>
                    <a:pt x="1" y="7214"/>
                  </a:lnTo>
                  <a:lnTo>
                    <a:pt x="111564" y="7214"/>
                  </a:lnTo>
                  <a:lnTo>
                    <a:pt x="111564" y="1"/>
                  </a:ln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0" name="Google Shape;1370;p60"/>
            <p:cNvSpPr/>
            <p:nvPr/>
          </p:nvSpPr>
          <p:spPr>
            <a:xfrm>
              <a:off x="3904600" y="3311125"/>
              <a:ext cx="850750" cy="850750"/>
            </a:xfrm>
            <a:custGeom>
              <a:avLst/>
              <a:gdLst/>
              <a:ahLst/>
              <a:cxnLst/>
              <a:rect l="l" t="t" r="r" b="b"/>
              <a:pathLst>
                <a:path w="34030" h="34030" extrusionOk="0">
                  <a:moveTo>
                    <a:pt x="17015" y="1"/>
                  </a:moveTo>
                  <a:cubicBezTo>
                    <a:pt x="7602" y="1"/>
                    <a:pt x="1" y="7635"/>
                    <a:pt x="1" y="17015"/>
                  </a:cubicBezTo>
                  <a:cubicBezTo>
                    <a:pt x="1" y="26428"/>
                    <a:pt x="7602" y="34029"/>
                    <a:pt x="17015" y="34029"/>
                  </a:cubicBezTo>
                  <a:cubicBezTo>
                    <a:pt x="26395" y="34029"/>
                    <a:pt x="34029" y="26428"/>
                    <a:pt x="34029" y="17015"/>
                  </a:cubicBezTo>
                  <a:cubicBezTo>
                    <a:pt x="34029" y="7635"/>
                    <a:pt x="26395" y="1"/>
                    <a:pt x="17015" y="1"/>
                  </a:cubicBez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1" name="Google Shape;1371;p60"/>
            <p:cNvSpPr/>
            <p:nvPr/>
          </p:nvSpPr>
          <p:spPr>
            <a:xfrm>
              <a:off x="4334000" y="3629750"/>
              <a:ext cx="444800" cy="443975"/>
            </a:xfrm>
            <a:custGeom>
              <a:avLst/>
              <a:gdLst/>
              <a:ahLst/>
              <a:cxnLst/>
              <a:rect l="l" t="t" r="r" b="b"/>
              <a:pathLst>
                <a:path w="17792" h="17759" extrusionOk="0">
                  <a:moveTo>
                    <a:pt x="1" y="0"/>
                  </a:moveTo>
                  <a:lnTo>
                    <a:pt x="1" y="17758"/>
                  </a:lnTo>
                  <a:lnTo>
                    <a:pt x="17791" y="17758"/>
                  </a:lnTo>
                  <a:lnTo>
                    <a:pt x="17791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2" name="Google Shape;1372;p60"/>
            <p:cNvSpPr/>
            <p:nvPr/>
          </p:nvSpPr>
          <p:spPr>
            <a:xfrm>
              <a:off x="4464200" y="3629750"/>
              <a:ext cx="444800" cy="443975"/>
            </a:xfrm>
            <a:custGeom>
              <a:avLst/>
              <a:gdLst/>
              <a:ahLst/>
              <a:cxnLst/>
              <a:rect l="l" t="t" r="r" b="b"/>
              <a:pathLst>
                <a:path w="17792" h="17759" extrusionOk="0">
                  <a:moveTo>
                    <a:pt x="0" y="0"/>
                  </a:moveTo>
                  <a:lnTo>
                    <a:pt x="0" y="17758"/>
                  </a:lnTo>
                  <a:lnTo>
                    <a:pt x="17791" y="17758"/>
                  </a:lnTo>
                  <a:lnTo>
                    <a:pt x="17791" y="0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3" name="Google Shape;1373;p60"/>
            <p:cNvSpPr/>
            <p:nvPr/>
          </p:nvSpPr>
          <p:spPr>
            <a:xfrm>
              <a:off x="4567700" y="3708175"/>
              <a:ext cx="237775" cy="49350"/>
            </a:xfrm>
            <a:custGeom>
              <a:avLst/>
              <a:gdLst/>
              <a:ahLst/>
              <a:cxnLst/>
              <a:rect l="l" t="t" r="r" b="b"/>
              <a:pathLst>
                <a:path w="9511" h="1974" extrusionOk="0">
                  <a:moveTo>
                    <a:pt x="1" y="1"/>
                  </a:moveTo>
                  <a:lnTo>
                    <a:pt x="1" y="1974"/>
                  </a:lnTo>
                  <a:lnTo>
                    <a:pt x="9511" y="1974"/>
                  </a:lnTo>
                  <a:lnTo>
                    <a:pt x="9511" y="1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4" name="Google Shape;1374;p60"/>
            <p:cNvSpPr/>
            <p:nvPr/>
          </p:nvSpPr>
          <p:spPr>
            <a:xfrm>
              <a:off x="4332375" y="3189025"/>
              <a:ext cx="444800" cy="443975"/>
            </a:xfrm>
            <a:custGeom>
              <a:avLst/>
              <a:gdLst/>
              <a:ahLst/>
              <a:cxnLst/>
              <a:rect l="l" t="t" r="r" b="b"/>
              <a:pathLst>
                <a:path w="17792" h="17759" extrusionOk="0">
                  <a:moveTo>
                    <a:pt x="1" y="1"/>
                  </a:moveTo>
                  <a:lnTo>
                    <a:pt x="1" y="17759"/>
                  </a:lnTo>
                  <a:lnTo>
                    <a:pt x="17792" y="17759"/>
                  </a:lnTo>
                  <a:lnTo>
                    <a:pt x="17792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5" name="Google Shape;1375;p60"/>
            <p:cNvSpPr/>
            <p:nvPr/>
          </p:nvSpPr>
          <p:spPr>
            <a:xfrm>
              <a:off x="4463400" y="3189025"/>
              <a:ext cx="443975" cy="443975"/>
            </a:xfrm>
            <a:custGeom>
              <a:avLst/>
              <a:gdLst/>
              <a:ahLst/>
              <a:cxnLst/>
              <a:rect l="l" t="t" r="r" b="b"/>
              <a:pathLst>
                <a:path w="17759" h="17759" extrusionOk="0">
                  <a:moveTo>
                    <a:pt x="0" y="1"/>
                  </a:moveTo>
                  <a:lnTo>
                    <a:pt x="0" y="17759"/>
                  </a:lnTo>
                  <a:lnTo>
                    <a:pt x="17758" y="17759"/>
                  </a:lnTo>
                  <a:lnTo>
                    <a:pt x="17758" y="1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6" name="Google Shape;1376;p60"/>
            <p:cNvSpPr/>
            <p:nvPr/>
          </p:nvSpPr>
          <p:spPr>
            <a:xfrm>
              <a:off x="4566100" y="3267475"/>
              <a:ext cx="237750" cy="50150"/>
            </a:xfrm>
            <a:custGeom>
              <a:avLst/>
              <a:gdLst/>
              <a:ahLst/>
              <a:cxnLst/>
              <a:rect l="l" t="t" r="r" b="b"/>
              <a:pathLst>
                <a:path w="9510" h="2006" extrusionOk="0">
                  <a:moveTo>
                    <a:pt x="0" y="0"/>
                  </a:moveTo>
                  <a:lnTo>
                    <a:pt x="0" y="2006"/>
                  </a:lnTo>
                  <a:lnTo>
                    <a:pt x="9510" y="2006"/>
                  </a:lnTo>
                  <a:lnTo>
                    <a:pt x="9510" y="0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7" name="Google Shape;1377;p60"/>
            <p:cNvSpPr/>
            <p:nvPr/>
          </p:nvSpPr>
          <p:spPr>
            <a:xfrm>
              <a:off x="3780075" y="3189025"/>
              <a:ext cx="444775" cy="443975"/>
            </a:xfrm>
            <a:custGeom>
              <a:avLst/>
              <a:gdLst/>
              <a:ahLst/>
              <a:cxnLst/>
              <a:rect l="l" t="t" r="r" b="b"/>
              <a:pathLst>
                <a:path w="17791" h="17759" extrusionOk="0">
                  <a:moveTo>
                    <a:pt x="0" y="1"/>
                  </a:moveTo>
                  <a:lnTo>
                    <a:pt x="0" y="17759"/>
                  </a:lnTo>
                  <a:lnTo>
                    <a:pt x="17791" y="17759"/>
                  </a:lnTo>
                  <a:lnTo>
                    <a:pt x="17791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8" name="Google Shape;1378;p60"/>
            <p:cNvSpPr/>
            <p:nvPr/>
          </p:nvSpPr>
          <p:spPr>
            <a:xfrm>
              <a:off x="3910250" y="3189025"/>
              <a:ext cx="444800" cy="443975"/>
            </a:xfrm>
            <a:custGeom>
              <a:avLst/>
              <a:gdLst/>
              <a:ahLst/>
              <a:cxnLst/>
              <a:rect l="l" t="t" r="r" b="b"/>
              <a:pathLst>
                <a:path w="17792" h="17759" extrusionOk="0">
                  <a:moveTo>
                    <a:pt x="1" y="1"/>
                  </a:moveTo>
                  <a:lnTo>
                    <a:pt x="1" y="17759"/>
                  </a:lnTo>
                  <a:lnTo>
                    <a:pt x="17792" y="17759"/>
                  </a:lnTo>
                  <a:lnTo>
                    <a:pt x="17792" y="1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9" name="Google Shape;1379;p60"/>
            <p:cNvSpPr/>
            <p:nvPr/>
          </p:nvSpPr>
          <p:spPr>
            <a:xfrm>
              <a:off x="4013775" y="3267475"/>
              <a:ext cx="237775" cy="50150"/>
            </a:xfrm>
            <a:custGeom>
              <a:avLst/>
              <a:gdLst/>
              <a:ahLst/>
              <a:cxnLst/>
              <a:rect l="l" t="t" r="r" b="b"/>
              <a:pathLst>
                <a:path w="9511" h="2006" extrusionOk="0">
                  <a:moveTo>
                    <a:pt x="0" y="0"/>
                  </a:moveTo>
                  <a:lnTo>
                    <a:pt x="0" y="2006"/>
                  </a:lnTo>
                  <a:lnTo>
                    <a:pt x="9510" y="2006"/>
                  </a:lnTo>
                  <a:lnTo>
                    <a:pt x="9510" y="0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0" name="Google Shape;1380;p60"/>
            <p:cNvSpPr/>
            <p:nvPr/>
          </p:nvSpPr>
          <p:spPr>
            <a:xfrm>
              <a:off x="3780075" y="3629750"/>
              <a:ext cx="444775" cy="443975"/>
            </a:xfrm>
            <a:custGeom>
              <a:avLst/>
              <a:gdLst/>
              <a:ahLst/>
              <a:cxnLst/>
              <a:rect l="l" t="t" r="r" b="b"/>
              <a:pathLst>
                <a:path w="17791" h="17759" extrusionOk="0">
                  <a:moveTo>
                    <a:pt x="0" y="0"/>
                  </a:moveTo>
                  <a:lnTo>
                    <a:pt x="0" y="17758"/>
                  </a:lnTo>
                  <a:lnTo>
                    <a:pt x="17791" y="17758"/>
                  </a:lnTo>
                  <a:lnTo>
                    <a:pt x="17791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1" name="Google Shape;1381;p60"/>
            <p:cNvSpPr/>
            <p:nvPr/>
          </p:nvSpPr>
          <p:spPr>
            <a:xfrm>
              <a:off x="3910250" y="3629750"/>
              <a:ext cx="444800" cy="443975"/>
            </a:xfrm>
            <a:custGeom>
              <a:avLst/>
              <a:gdLst/>
              <a:ahLst/>
              <a:cxnLst/>
              <a:rect l="l" t="t" r="r" b="b"/>
              <a:pathLst>
                <a:path w="17792" h="17759" extrusionOk="0">
                  <a:moveTo>
                    <a:pt x="1" y="0"/>
                  </a:moveTo>
                  <a:lnTo>
                    <a:pt x="1" y="17758"/>
                  </a:lnTo>
                  <a:lnTo>
                    <a:pt x="17792" y="17758"/>
                  </a:lnTo>
                  <a:lnTo>
                    <a:pt x="17792" y="0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2" name="Google Shape;1382;p60"/>
            <p:cNvSpPr/>
            <p:nvPr/>
          </p:nvSpPr>
          <p:spPr>
            <a:xfrm>
              <a:off x="4013775" y="3708175"/>
              <a:ext cx="237775" cy="49350"/>
            </a:xfrm>
            <a:custGeom>
              <a:avLst/>
              <a:gdLst/>
              <a:ahLst/>
              <a:cxnLst/>
              <a:rect l="l" t="t" r="r" b="b"/>
              <a:pathLst>
                <a:path w="9511" h="1974" extrusionOk="0">
                  <a:moveTo>
                    <a:pt x="0" y="1"/>
                  </a:moveTo>
                  <a:lnTo>
                    <a:pt x="0" y="1974"/>
                  </a:lnTo>
                  <a:lnTo>
                    <a:pt x="9510" y="1974"/>
                  </a:lnTo>
                  <a:lnTo>
                    <a:pt x="9510" y="1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3" name="Google Shape;1383;p60"/>
            <p:cNvSpPr/>
            <p:nvPr/>
          </p:nvSpPr>
          <p:spPr>
            <a:xfrm>
              <a:off x="3252825" y="3629750"/>
              <a:ext cx="444775" cy="443975"/>
            </a:xfrm>
            <a:custGeom>
              <a:avLst/>
              <a:gdLst/>
              <a:ahLst/>
              <a:cxnLst/>
              <a:rect l="l" t="t" r="r" b="b"/>
              <a:pathLst>
                <a:path w="17791" h="17759" extrusionOk="0">
                  <a:moveTo>
                    <a:pt x="0" y="0"/>
                  </a:moveTo>
                  <a:lnTo>
                    <a:pt x="0" y="17758"/>
                  </a:lnTo>
                  <a:lnTo>
                    <a:pt x="17791" y="17758"/>
                  </a:lnTo>
                  <a:lnTo>
                    <a:pt x="17791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4" name="Google Shape;1384;p60"/>
            <p:cNvSpPr/>
            <p:nvPr/>
          </p:nvSpPr>
          <p:spPr>
            <a:xfrm>
              <a:off x="3383825" y="3629750"/>
              <a:ext cx="443975" cy="443975"/>
            </a:xfrm>
            <a:custGeom>
              <a:avLst/>
              <a:gdLst/>
              <a:ahLst/>
              <a:cxnLst/>
              <a:rect l="l" t="t" r="r" b="b"/>
              <a:pathLst>
                <a:path w="17759" h="17759" extrusionOk="0">
                  <a:moveTo>
                    <a:pt x="0" y="0"/>
                  </a:moveTo>
                  <a:lnTo>
                    <a:pt x="0" y="17758"/>
                  </a:lnTo>
                  <a:lnTo>
                    <a:pt x="17759" y="17758"/>
                  </a:lnTo>
                  <a:lnTo>
                    <a:pt x="17759" y="0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5" name="Google Shape;1385;p60"/>
            <p:cNvSpPr/>
            <p:nvPr/>
          </p:nvSpPr>
          <p:spPr>
            <a:xfrm>
              <a:off x="3486525" y="3708175"/>
              <a:ext cx="237775" cy="49350"/>
            </a:xfrm>
            <a:custGeom>
              <a:avLst/>
              <a:gdLst/>
              <a:ahLst/>
              <a:cxnLst/>
              <a:rect l="l" t="t" r="r" b="b"/>
              <a:pathLst>
                <a:path w="9511" h="1974" extrusionOk="0">
                  <a:moveTo>
                    <a:pt x="0" y="1"/>
                  </a:moveTo>
                  <a:lnTo>
                    <a:pt x="0" y="1974"/>
                  </a:lnTo>
                  <a:lnTo>
                    <a:pt x="9510" y="1974"/>
                  </a:lnTo>
                  <a:lnTo>
                    <a:pt x="9510" y="1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6" name="Google Shape;1386;p60"/>
            <p:cNvSpPr/>
            <p:nvPr/>
          </p:nvSpPr>
          <p:spPr>
            <a:xfrm>
              <a:off x="934375" y="3955625"/>
              <a:ext cx="278200" cy="86550"/>
            </a:xfrm>
            <a:custGeom>
              <a:avLst/>
              <a:gdLst/>
              <a:ahLst/>
              <a:cxnLst/>
              <a:rect l="l" t="t" r="r" b="b"/>
              <a:pathLst>
                <a:path w="11128" h="3462" extrusionOk="0">
                  <a:moveTo>
                    <a:pt x="744" y="1"/>
                  </a:moveTo>
                  <a:lnTo>
                    <a:pt x="0" y="3333"/>
                  </a:lnTo>
                  <a:lnTo>
                    <a:pt x="11128" y="3462"/>
                  </a:lnTo>
                  <a:lnTo>
                    <a:pt x="4658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7" name="Google Shape;1387;p60"/>
            <p:cNvSpPr/>
            <p:nvPr/>
          </p:nvSpPr>
          <p:spPr>
            <a:xfrm>
              <a:off x="933575" y="4038925"/>
              <a:ext cx="279000" cy="39650"/>
            </a:xfrm>
            <a:custGeom>
              <a:avLst/>
              <a:gdLst/>
              <a:ahLst/>
              <a:cxnLst/>
              <a:rect l="l" t="t" r="r" b="b"/>
              <a:pathLst>
                <a:path w="11160" h="1586" extrusionOk="0">
                  <a:moveTo>
                    <a:pt x="32" y="1"/>
                  </a:moveTo>
                  <a:lnTo>
                    <a:pt x="0" y="1456"/>
                  </a:lnTo>
                  <a:lnTo>
                    <a:pt x="11127" y="1585"/>
                  </a:lnTo>
                  <a:lnTo>
                    <a:pt x="11160" y="130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8" name="Google Shape;1388;p60"/>
            <p:cNvSpPr/>
            <p:nvPr/>
          </p:nvSpPr>
          <p:spPr>
            <a:xfrm>
              <a:off x="952975" y="3818150"/>
              <a:ext cx="114850" cy="137500"/>
            </a:xfrm>
            <a:custGeom>
              <a:avLst/>
              <a:gdLst/>
              <a:ahLst/>
              <a:cxnLst/>
              <a:rect l="l" t="t" r="r" b="b"/>
              <a:pathLst>
                <a:path w="4594" h="5500" extrusionOk="0">
                  <a:moveTo>
                    <a:pt x="615" y="1"/>
                  </a:moveTo>
                  <a:lnTo>
                    <a:pt x="0" y="5500"/>
                  </a:lnTo>
                  <a:lnTo>
                    <a:pt x="3979" y="5500"/>
                  </a:lnTo>
                  <a:lnTo>
                    <a:pt x="45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9" name="Google Shape;1389;p60"/>
            <p:cNvSpPr/>
            <p:nvPr/>
          </p:nvSpPr>
          <p:spPr>
            <a:xfrm>
              <a:off x="635175" y="3955625"/>
              <a:ext cx="277400" cy="86550"/>
            </a:xfrm>
            <a:custGeom>
              <a:avLst/>
              <a:gdLst/>
              <a:ahLst/>
              <a:cxnLst/>
              <a:rect l="l" t="t" r="r" b="b"/>
              <a:pathLst>
                <a:path w="11096" h="3462" extrusionOk="0">
                  <a:moveTo>
                    <a:pt x="744" y="1"/>
                  </a:moveTo>
                  <a:lnTo>
                    <a:pt x="0" y="3333"/>
                  </a:lnTo>
                  <a:lnTo>
                    <a:pt x="11095" y="3462"/>
                  </a:lnTo>
                  <a:lnTo>
                    <a:pt x="4626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0" name="Google Shape;1390;p60"/>
            <p:cNvSpPr/>
            <p:nvPr/>
          </p:nvSpPr>
          <p:spPr>
            <a:xfrm>
              <a:off x="633550" y="4038925"/>
              <a:ext cx="279025" cy="39650"/>
            </a:xfrm>
            <a:custGeom>
              <a:avLst/>
              <a:gdLst/>
              <a:ahLst/>
              <a:cxnLst/>
              <a:rect l="l" t="t" r="r" b="b"/>
              <a:pathLst>
                <a:path w="11161" h="1586" extrusionOk="0">
                  <a:moveTo>
                    <a:pt x="65" y="1"/>
                  </a:moveTo>
                  <a:lnTo>
                    <a:pt x="0" y="1456"/>
                  </a:lnTo>
                  <a:lnTo>
                    <a:pt x="11128" y="1585"/>
                  </a:lnTo>
                  <a:lnTo>
                    <a:pt x="11160" y="13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1" name="Google Shape;1391;p60"/>
            <p:cNvSpPr/>
            <p:nvPr/>
          </p:nvSpPr>
          <p:spPr>
            <a:xfrm>
              <a:off x="653775" y="3818150"/>
              <a:ext cx="122125" cy="137500"/>
            </a:xfrm>
            <a:custGeom>
              <a:avLst/>
              <a:gdLst/>
              <a:ahLst/>
              <a:cxnLst/>
              <a:rect l="l" t="t" r="r" b="b"/>
              <a:pathLst>
                <a:path w="4885" h="5500" extrusionOk="0">
                  <a:moveTo>
                    <a:pt x="906" y="1"/>
                  </a:moveTo>
                  <a:lnTo>
                    <a:pt x="0" y="5500"/>
                  </a:lnTo>
                  <a:lnTo>
                    <a:pt x="3979" y="5500"/>
                  </a:lnTo>
                  <a:lnTo>
                    <a:pt x="48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2" name="Google Shape;1392;p60"/>
            <p:cNvSpPr/>
            <p:nvPr/>
          </p:nvSpPr>
          <p:spPr>
            <a:xfrm>
              <a:off x="628700" y="2632675"/>
              <a:ext cx="532125" cy="1275275"/>
            </a:xfrm>
            <a:custGeom>
              <a:avLst/>
              <a:gdLst/>
              <a:ahLst/>
              <a:cxnLst/>
              <a:rect l="l" t="t" r="r" b="b"/>
              <a:pathLst>
                <a:path w="21285" h="51011" extrusionOk="0">
                  <a:moveTo>
                    <a:pt x="18050" y="0"/>
                  </a:moveTo>
                  <a:lnTo>
                    <a:pt x="11839" y="453"/>
                  </a:lnTo>
                  <a:lnTo>
                    <a:pt x="4658" y="2297"/>
                  </a:lnTo>
                  <a:lnTo>
                    <a:pt x="0" y="50849"/>
                  </a:lnTo>
                  <a:lnTo>
                    <a:pt x="6664" y="51010"/>
                  </a:lnTo>
                  <a:lnTo>
                    <a:pt x="11645" y="15009"/>
                  </a:lnTo>
                  <a:lnTo>
                    <a:pt x="13974" y="31441"/>
                  </a:lnTo>
                  <a:lnTo>
                    <a:pt x="11419" y="50978"/>
                  </a:lnTo>
                  <a:lnTo>
                    <a:pt x="18276" y="50978"/>
                  </a:lnTo>
                  <a:lnTo>
                    <a:pt x="20993" y="33382"/>
                  </a:lnTo>
                  <a:cubicBezTo>
                    <a:pt x="21220" y="31829"/>
                    <a:pt x="21284" y="30276"/>
                    <a:pt x="21187" y="28724"/>
                  </a:cubicBezTo>
                  <a:lnTo>
                    <a:pt x="18050" y="0"/>
                  </a:ln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3" name="Google Shape;1393;p60"/>
            <p:cNvSpPr/>
            <p:nvPr/>
          </p:nvSpPr>
          <p:spPr>
            <a:xfrm>
              <a:off x="920625" y="2984425"/>
              <a:ext cx="85750" cy="24300"/>
            </a:xfrm>
            <a:custGeom>
              <a:avLst/>
              <a:gdLst/>
              <a:ahLst/>
              <a:cxnLst/>
              <a:rect l="l" t="t" r="r" b="b"/>
              <a:pathLst>
                <a:path w="3430" h="972" fill="none" extrusionOk="0">
                  <a:moveTo>
                    <a:pt x="1" y="971"/>
                  </a:moveTo>
                  <a:lnTo>
                    <a:pt x="3429" y="1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4" name="Google Shape;1394;p60"/>
            <p:cNvSpPr/>
            <p:nvPr/>
          </p:nvSpPr>
          <p:spPr>
            <a:xfrm>
              <a:off x="933575" y="2257275"/>
              <a:ext cx="336425" cy="397175"/>
            </a:xfrm>
            <a:custGeom>
              <a:avLst/>
              <a:gdLst/>
              <a:ahLst/>
              <a:cxnLst/>
              <a:rect l="l" t="t" r="r" b="b"/>
              <a:pathLst>
                <a:path w="13457" h="15887" extrusionOk="0">
                  <a:moveTo>
                    <a:pt x="3428" y="1"/>
                  </a:moveTo>
                  <a:cubicBezTo>
                    <a:pt x="2686" y="1"/>
                    <a:pt x="1935" y="266"/>
                    <a:pt x="1326" y="816"/>
                  </a:cubicBezTo>
                  <a:cubicBezTo>
                    <a:pt x="129" y="1884"/>
                    <a:pt x="0" y="3695"/>
                    <a:pt x="1068" y="4924"/>
                  </a:cubicBezTo>
                  <a:lnTo>
                    <a:pt x="8507" y="14952"/>
                  </a:lnTo>
                  <a:cubicBezTo>
                    <a:pt x="9043" y="15570"/>
                    <a:pt x="9803" y="15887"/>
                    <a:pt x="10564" y="15887"/>
                  </a:cubicBezTo>
                  <a:cubicBezTo>
                    <a:pt x="11275" y="15887"/>
                    <a:pt x="11987" y="15611"/>
                    <a:pt x="12518" y="15049"/>
                  </a:cubicBezTo>
                  <a:cubicBezTo>
                    <a:pt x="13392" y="14111"/>
                    <a:pt x="13456" y="12720"/>
                    <a:pt x="12680" y="11717"/>
                  </a:cubicBezTo>
                  <a:lnTo>
                    <a:pt x="5855" y="1172"/>
                  </a:lnTo>
                  <a:cubicBezTo>
                    <a:pt x="5247" y="404"/>
                    <a:pt x="4344" y="1"/>
                    <a:pt x="3428" y="1"/>
                  </a:cubicBez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5" name="Google Shape;1395;p60"/>
            <p:cNvSpPr/>
            <p:nvPr/>
          </p:nvSpPr>
          <p:spPr>
            <a:xfrm>
              <a:off x="900400" y="2253400"/>
              <a:ext cx="289525" cy="245050"/>
            </a:xfrm>
            <a:custGeom>
              <a:avLst/>
              <a:gdLst/>
              <a:ahLst/>
              <a:cxnLst/>
              <a:rect l="l" t="t" r="r" b="b"/>
              <a:pathLst>
                <a:path w="11581" h="9802" extrusionOk="0">
                  <a:moveTo>
                    <a:pt x="8314" y="1"/>
                  </a:moveTo>
                  <a:lnTo>
                    <a:pt x="518" y="33"/>
                  </a:lnTo>
                  <a:cubicBezTo>
                    <a:pt x="518" y="33"/>
                    <a:pt x="1" y="2944"/>
                    <a:pt x="5306" y="9802"/>
                  </a:cubicBezTo>
                  <a:lnTo>
                    <a:pt x="11581" y="6276"/>
                  </a:lnTo>
                  <a:lnTo>
                    <a:pt x="8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6" name="Google Shape;1396;p60"/>
            <p:cNvSpPr/>
            <p:nvPr/>
          </p:nvSpPr>
          <p:spPr>
            <a:xfrm>
              <a:off x="1145425" y="2493575"/>
              <a:ext cx="380100" cy="158525"/>
            </a:xfrm>
            <a:custGeom>
              <a:avLst/>
              <a:gdLst/>
              <a:ahLst/>
              <a:cxnLst/>
              <a:rect l="l" t="t" r="r" b="b"/>
              <a:pathLst>
                <a:path w="15204" h="6341" extrusionOk="0">
                  <a:moveTo>
                    <a:pt x="13392" y="1"/>
                  </a:moveTo>
                  <a:lnTo>
                    <a:pt x="1" y="1650"/>
                  </a:lnTo>
                  <a:lnTo>
                    <a:pt x="2783" y="6341"/>
                  </a:lnTo>
                  <a:lnTo>
                    <a:pt x="15204" y="1618"/>
                  </a:lnTo>
                  <a:lnTo>
                    <a:pt x="13392" y="1"/>
                  </a:ln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7" name="Google Shape;1397;p60"/>
            <p:cNvSpPr/>
            <p:nvPr/>
          </p:nvSpPr>
          <p:spPr>
            <a:xfrm>
              <a:off x="1452725" y="2436175"/>
              <a:ext cx="142350" cy="105750"/>
            </a:xfrm>
            <a:custGeom>
              <a:avLst/>
              <a:gdLst/>
              <a:ahLst/>
              <a:cxnLst/>
              <a:rect l="l" t="t" r="r" b="b"/>
              <a:pathLst>
                <a:path w="5694" h="4230" extrusionOk="0">
                  <a:moveTo>
                    <a:pt x="4561" y="0"/>
                  </a:moveTo>
                  <a:cubicBezTo>
                    <a:pt x="2653" y="0"/>
                    <a:pt x="1327" y="1585"/>
                    <a:pt x="1327" y="1585"/>
                  </a:cubicBezTo>
                  <a:lnTo>
                    <a:pt x="583" y="2135"/>
                  </a:lnTo>
                  <a:cubicBezTo>
                    <a:pt x="98" y="2523"/>
                    <a:pt x="1" y="3202"/>
                    <a:pt x="356" y="3752"/>
                  </a:cubicBezTo>
                  <a:cubicBezTo>
                    <a:pt x="544" y="4046"/>
                    <a:pt x="908" y="4230"/>
                    <a:pt x="1266" y="4230"/>
                  </a:cubicBezTo>
                  <a:cubicBezTo>
                    <a:pt x="1341" y="4230"/>
                    <a:pt x="1416" y="4222"/>
                    <a:pt x="1489" y="4205"/>
                  </a:cubicBezTo>
                  <a:cubicBezTo>
                    <a:pt x="3009" y="3817"/>
                    <a:pt x="4853" y="3461"/>
                    <a:pt x="4853" y="3461"/>
                  </a:cubicBezTo>
                  <a:lnTo>
                    <a:pt x="5694" y="3299"/>
                  </a:lnTo>
                  <a:cubicBezTo>
                    <a:pt x="5500" y="2200"/>
                    <a:pt x="5338" y="1100"/>
                    <a:pt x="5111" y="0"/>
                  </a:cubicBez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8" name="Google Shape;1398;p60"/>
            <p:cNvSpPr/>
            <p:nvPr/>
          </p:nvSpPr>
          <p:spPr>
            <a:xfrm>
              <a:off x="694200" y="2166875"/>
              <a:ext cx="427000" cy="732675"/>
            </a:xfrm>
            <a:custGeom>
              <a:avLst/>
              <a:gdLst/>
              <a:ahLst/>
              <a:cxnLst/>
              <a:rect l="l" t="t" r="r" b="b"/>
              <a:pathLst>
                <a:path w="17080" h="29307" extrusionOk="0">
                  <a:moveTo>
                    <a:pt x="9996" y="1"/>
                  </a:moveTo>
                  <a:lnTo>
                    <a:pt x="7020" y="227"/>
                  </a:lnTo>
                  <a:cubicBezTo>
                    <a:pt x="5338" y="615"/>
                    <a:pt x="3656" y="1165"/>
                    <a:pt x="2071" y="1877"/>
                  </a:cubicBezTo>
                  <a:cubicBezTo>
                    <a:pt x="809" y="2524"/>
                    <a:pt x="680" y="3915"/>
                    <a:pt x="842" y="5306"/>
                  </a:cubicBezTo>
                  <a:lnTo>
                    <a:pt x="0" y="29307"/>
                  </a:lnTo>
                  <a:lnTo>
                    <a:pt x="0" y="29307"/>
                  </a:lnTo>
                  <a:lnTo>
                    <a:pt x="17080" y="28336"/>
                  </a:lnTo>
                  <a:lnTo>
                    <a:pt x="16788" y="5758"/>
                  </a:lnTo>
                  <a:cubicBezTo>
                    <a:pt x="17080" y="3106"/>
                    <a:pt x="15721" y="2006"/>
                    <a:pt x="13877" y="1359"/>
                  </a:cubicBezTo>
                  <a:cubicBezTo>
                    <a:pt x="11775" y="648"/>
                    <a:pt x="11095" y="65"/>
                    <a:pt x="99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9" name="Google Shape;1399;p60"/>
            <p:cNvSpPr/>
            <p:nvPr/>
          </p:nvSpPr>
          <p:spPr>
            <a:xfrm>
              <a:off x="1114700" y="2352075"/>
              <a:ext cx="850" cy="96250"/>
            </a:xfrm>
            <a:custGeom>
              <a:avLst/>
              <a:gdLst/>
              <a:ahLst/>
              <a:cxnLst/>
              <a:rect l="l" t="t" r="r" b="b"/>
              <a:pathLst>
                <a:path w="34" h="3850" fill="none" extrusionOk="0">
                  <a:moveTo>
                    <a:pt x="1" y="0"/>
                  </a:moveTo>
                  <a:lnTo>
                    <a:pt x="33" y="3849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0" name="Google Shape;1400;p60"/>
            <p:cNvSpPr/>
            <p:nvPr/>
          </p:nvSpPr>
          <p:spPr>
            <a:xfrm>
              <a:off x="825200" y="2170925"/>
              <a:ext cx="211900" cy="80050"/>
            </a:xfrm>
            <a:custGeom>
              <a:avLst/>
              <a:gdLst/>
              <a:ahLst/>
              <a:cxnLst/>
              <a:rect l="l" t="t" r="r" b="b"/>
              <a:pathLst>
                <a:path w="8476" h="3202" extrusionOk="0">
                  <a:moveTo>
                    <a:pt x="5758" y="0"/>
                  </a:moveTo>
                  <a:lnTo>
                    <a:pt x="1780" y="65"/>
                  </a:lnTo>
                  <a:lnTo>
                    <a:pt x="1" y="518"/>
                  </a:lnTo>
                  <a:cubicBezTo>
                    <a:pt x="175" y="1678"/>
                    <a:pt x="1935" y="3202"/>
                    <a:pt x="4488" y="3202"/>
                  </a:cubicBezTo>
                  <a:cubicBezTo>
                    <a:pt x="4783" y="3202"/>
                    <a:pt x="5088" y="3182"/>
                    <a:pt x="5403" y="3138"/>
                  </a:cubicBezTo>
                  <a:cubicBezTo>
                    <a:pt x="8475" y="2750"/>
                    <a:pt x="7376" y="712"/>
                    <a:pt x="7376" y="712"/>
                  </a:cubicBezTo>
                  <a:lnTo>
                    <a:pt x="5758" y="0"/>
                  </a:ln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1" name="Google Shape;1401;p60"/>
            <p:cNvSpPr/>
            <p:nvPr/>
          </p:nvSpPr>
          <p:spPr>
            <a:xfrm>
              <a:off x="512250" y="2267600"/>
              <a:ext cx="304075" cy="421875"/>
            </a:xfrm>
            <a:custGeom>
              <a:avLst/>
              <a:gdLst/>
              <a:ahLst/>
              <a:cxnLst/>
              <a:rect l="l" t="t" r="r" b="b"/>
              <a:pathLst>
                <a:path w="12163" h="16875" extrusionOk="0">
                  <a:moveTo>
                    <a:pt x="8672" y="0"/>
                  </a:moveTo>
                  <a:cubicBezTo>
                    <a:pt x="7446" y="0"/>
                    <a:pt x="6320" y="735"/>
                    <a:pt x="5855" y="1923"/>
                  </a:cubicBezTo>
                  <a:lnTo>
                    <a:pt x="583" y="13309"/>
                  </a:lnTo>
                  <a:cubicBezTo>
                    <a:pt x="1" y="14797"/>
                    <a:pt x="874" y="16447"/>
                    <a:pt x="2426" y="16803"/>
                  </a:cubicBezTo>
                  <a:cubicBezTo>
                    <a:pt x="2631" y="16851"/>
                    <a:pt x="2837" y="16875"/>
                    <a:pt x="3040" y="16875"/>
                  </a:cubicBezTo>
                  <a:cubicBezTo>
                    <a:pt x="4063" y="16875"/>
                    <a:pt x="5030" y="16286"/>
                    <a:pt x="5435" y="15315"/>
                  </a:cubicBezTo>
                  <a:lnTo>
                    <a:pt x="11419" y="4252"/>
                  </a:lnTo>
                  <a:cubicBezTo>
                    <a:pt x="12163" y="2603"/>
                    <a:pt x="11289" y="694"/>
                    <a:pt x="9607" y="144"/>
                  </a:cubicBezTo>
                  <a:cubicBezTo>
                    <a:pt x="9295" y="47"/>
                    <a:pt x="8980" y="0"/>
                    <a:pt x="8672" y="0"/>
                  </a:cubicBez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2" name="Google Shape;1402;p60"/>
            <p:cNvSpPr/>
            <p:nvPr/>
          </p:nvSpPr>
          <p:spPr>
            <a:xfrm>
              <a:off x="575325" y="2213775"/>
              <a:ext cx="272550" cy="315400"/>
            </a:xfrm>
            <a:custGeom>
              <a:avLst/>
              <a:gdLst/>
              <a:ahLst/>
              <a:cxnLst/>
              <a:rect l="l" t="t" r="r" b="b"/>
              <a:pathLst>
                <a:path w="10902" h="12616" extrusionOk="0">
                  <a:moveTo>
                    <a:pt x="6826" y="1"/>
                  </a:moveTo>
                  <a:cubicBezTo>
                    <a:pt x="6826" y="1"/>
                    <a:pt x="3462" y="809"/>
                    <a:pt x="1" y="8767"/>
                  </a:cubicBezTo>
                  <a:lnTo>
                    <a:pt x="6664" y="12616"/>
                  </a:lnTo>
                  <a:lnTo>
                    <a:pt x="10901" y="6244"/>
                  </a:lnTo>
                  <a:lnTo>
                    <a:pt x="68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3" name="Google Shape;1403;p60"/>
            <p:cNvSpPr/>
            <p:nvPr/>
          </p:nvSpPr>
          <p:spPr>
            <a:xfrm>
              <a:off x="720875" y="2404625"/>
              <a:ext cx="103550" cy="124550"/>
            </a:xfrm>
            <a:custGeom>
              <a:avLst/>
              <a:gdLst/>
              <a:ahLst/>
              <a:cxnLst/>
              <a:rect l="l" t="t" r="r" b="b"/>
              <a:pathLst>
                <a:path w="4142" h="4982" fill="none" extrusionOk="0">
                  <a:moveTo>
                    <a:pt x="4141" y="1"/>
                  </a:moveTo>
                  <a:lnTo>
                    <a:pt x="842" y="4982"/>
                  </a:lnTo>
                  <a:lnTo>
                    <a:pt x="1" y="4497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4" name="Google Shape;1404;p60"/>
            <p:cNvSpPr/>
            <p:nvPr/>
          </p:nvSpPr>
          <p:spPr>
            <a:xfrm>
              <a:off x="559950" y="2538050"/>
              <a:ext cx="327550" cy="232125"/>
            </a:xfrm>
            <a:custGeom>
              <a:avLst/>
              <a:gdLst/>
              <a:ahLst/>
              <a:cxnLst/>
              <a:rect l="l" t="t" r="r" b="b"/>
              <a:pathLst>
                <a:path w="13102" h="9285" extrusionOk="0">
                  <a:moveTo>
                    <a:pt x="777" y="1"/>
                  </a:moveTo>
                  <a:lnTo>
                    <a:pt x="1" y="5823"/>
                  </a:lnTo>
                  <a:lnTo>
                    <a:pt x="11743" y="9284"/>
                  </a:lnTo>
                  <a:lnTo>
                    <a:pt x="13101" y="6988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5" name="Google Shape;1405;p60"/>
            <p:cNvSpPr/>
            <p:nvPr/>
          </p:nvSpPr>
          <p:spPr>
            <a:xfrm>
              <a:off x="803375" y="2690900"/>
              <a:ext cx="221600" cy="198950"/>
            </a:xfrm>
            <a:custGeom>
              <a:avLst/>
              <a:gdLst/>
              <a:ahLst/>
              <a:cxnLst/>
              <a:rect l="l" t="t" r="r" b="b"/>
              <a:pathLst>
                <a:path w="8864" h="7958" extrusionOk="0">
                  <a:moveTo>
                    <a:pt x="388" y="0"/>
                  </a:moveTo>
                  <a:lnTo>
                    <a:pt x="0" y="2491"/>
                  </a:lnTo>
                  <a:lnTo>
                    <a:pt x="1941" y="3008"/>
                  </a:lnTo>
                  <a:cubicBezTo>
                    <a:pt x="2847" y="4593"/>
                    <a:pt x="3947" y="6049"/>
                    <a:pt x="5176" y="7407"/>
                  </a:cubicBezTo>
                  <a:cubicBezTo>
                    <a:pt x="5229" y="7461"/>
                    <a:pt x="5292" y="7485"/>
                    <a:pt x="5360" y="7485"/>
                  </a:cubicBezTo>
                  <a:cubicBezTo>
                    <a:pt x="5415" y="7485"/>
                    <a:pt x="5473" y="7469"/>
                    <a:pt x="5532" y="7440"/>
                  </a:cubicBezTo>
                  <a:cubicBezTo>
                    <a:pt x="5661" y="7343"/>
                    <a:pt x="5726" y="7149"/>
                    <a:pt x="5596" y="7019"/>
                  </a:cubicBezTo>
                  <a:lnTo>
                    <a:pt x="4561" y="5628"/>
                  </a:lnTo>
                  <a:lnTo>
                    <a:pt x="4561" y="5628"/>
                  </a:lnTo>
                  <a:cubicBezTo>
                    <a:pt x="5273" y="6405"/>
                    <a:pt x="6049" y="7149"/>
                    <a:pt x="6825" y="7860"/>
                  </a:cubicBezTo>
                  <a:cubicBezTo>
                    <a:pt x="6906" y="7925"/>
                    <a:pt x="6995" y="7957"/>
                    <a:pt x="7084" y="7957"/>
                  </a:cubicBezTo>
                  <a:cubicBezTo>
                    <a:pt x="7173" y="7957"/>
                    <a:pt x="7262" y="7925"/>
                    <a:pt x="7343" y="7860"/>
                  </a:cubicBezTo>
                  <a:cubicBezTo>
                    <a:pt x="7472" y="7699"/>
                    <a:pt x="7472" y="7472"/>
                    <a:pt x="7343" y="7343"/>
                  </a:cubicBezTo>
                  <a:lnTo>
                    <a:pt x="5467" y="5176"/>
                  </a:lnTo>
                  <a:lnTo>
                    <a:pt x="7569" y="7052"/>
                  </a:lnTo>
                  <a:cubicBezTo>
                    <a:pt x="7646" y="7113"/>
                    <a:pt x="7744" y="7145"/>
                    <a:pt x="7843" y="7145"/>
                  </a:cubicBezTo>
                  <a:cubicBezTo>
                    <a:pt x="7954" y="7145"/>
                    <a:pt x="8066" y="7105"/>
                    <a:pt x="8152" y="7019"/>
                  </a:cubicBezTo>
                  <a:cubicBezTo>
                    <a:pt x="8281" y="6858"/>
                    <a:pt x="8281" y="6599"/>
                    <a:pt x="8119" y="6437"/>
                  </a:cubicBezTo>
                  <a:lnTo>
                    <a:pt x="6211" y="4561"/>
                  </a:lnTo>
                  <a:lnTo>
                    <a:pt x="8087" y="5855"/>
                  </a:lnTo>
                  <a:cubicBezTo>
                    <a:pt x="8167" y="5924"/>
                    <a:pt x="8260" y="5956"/>
                    <a:pt x="8351" y="5956"/>
                  </a:cubicBezTo>
                  <a:cubicBezTo>
                    <a:pt x="8518" y="5956"/>
                    <a:pt x="8683" y="5849"/>
                    <a:pt x="8766" y="5661"/>
                  </a:cubicBezTo>
                  <a:cubicBezTo>
                    <a:pt x="8863" y="5467"/>
                    <a:pt x="8799" y="5240"/>
                    <a:pt x="8604" y="5079"/>
                  </a:cubicBezTo>
                  <a:cubicBezTo>
                    <a:pt x="7893" y="4561"/>
                    <a:pt x="6211" y="3202"/>
                    <a:pt x="5823" y="2038"/>
                  </a:cubicBezTo>
                  <a:lnTo>
                    <a:pt x="5823" y="2038"/>
                  </a:lnTo>
                  <a:cubicBezTo>
                    <a:pt x="6211" y="2135"/>
                    <a:pt x="6599" y="2297"/>
                    <a:pt x="6955" y="2458"/>
                  </a:cubicBezTo>
                  <a:cubicBezTo>
                    <a:pt x="7041" y="2502"/>
                    <a:pt x="7130" y="2522"/>
                    <a:pt x="7216" y="2522"/>
                  </a:cubicBezTo>
                  <a:cubicBezTo>
                    <a:pt x="7448" y="2522"/>
                    <a:pt x="7651" y="2372"/>
                    <a:pt x="7699" y="2135"/>
                  </a:cubicBezTo>
                  <a:cubicBezTo>
                    <a:pt x="7763" y="1909"/>
                    <a:pt x="7666" y="1682"/>
                    <a:pt x="7505" y="1553"/>
                  </a:cubicBezTo>
                  <a:lnTo>
                    <a:pt x="5952" y="647"/>
                  </a:lnTo>
                  <a:cubicBezTo>
                    <a:pt x="5726" y="478"/>
                    <a:pt x="5451" y="382"/>
                    <a:pt x="5169" y="382"/>
                  </a:cubicBezTo>
                  <a:cubicBezTo>
                    <a:pt x="5129" y="382"/>
                    <a:pt x="5087" y="384"/>
                    <a:pt x="5046" y="388"/>
                  </a:cubicBezTo>
                  <a:lnTo>
                    <a:pt x="2135" y="485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6" name="Google Shape;1406;p60"/>
            <p:cNvSpPr/>
            <p:nvPr/>
          </p:nvSpPr>
          <p:spPr>
            <a:xfrm>
              <a:off x="885050" y="1784425"/>
              <a:ext cx="247675" cy="169875"/>
            </a:xfrm>
            <a:custGeom>
              <a:avLst/>
              <a:gdLst/>
              <a:ahLst/>
              <a:cxnLst/>
              <a:rect l="l" t="t" r="r" b="b"/>
              <a:pathLst>
                <a:path w="9907" h="6795" extrusionOk="0">
                  <a:moveTo>
                    <a:pt x="4113" y="1"/>
                  </a:moveTo>
                  <a:cubicBezTo>
                    <a:pt x="2390" y="1"/>
                    <a:pt x="1100" y="1066"/>
                    <a:pt x="1100" y="1066"/>
                  </a:cubicBezTo>
                  <a:cubicBezTo>
                    <a:pt x="1100" y="1066"/>
                    <a:pt x="0" y="5304"/>
                    <a:pt x="1909" y="6533"/>
                  </a:cubicBezTo>
                  <a:cubicBezTo>
                    <a:pt x="2192" y="6713"/>
                    <a:pt x="2574" y="6795"/>
                    <a:pt x="3008" y="6795"/>
                  </a:cubicBezTo>
                  <a:cubicBezTo>
                    <a:pt x="5547" y="6795"/>
                    <a:pt x="9907" y="3991"/>
                    <a:pt x="7311" y="1422"/>
                  </a:cubicBezTo>
                  <a:cubicBezTo>
                    <a:pt x="6209" y="344"/>
                    <a:pt x="5091" y="1"/>
                    <a:pt x="4113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7" name="Google Shape;1407;p60"/>
            <p:cNvSpPr/>
            <p:nvPr/>
          </p:nvSpPr>
          <p:spPr>
            <a:xfrm>
              <a:off x="1005525" y="1946675"/>
              <a:ext cx="82600" cy="69150"/>
            </a:xfrm>
            <a:custGeom>
              <a:avLst/>
              <a:gdLst/>
              <a:ahLst/>
              <a:cxnLst/>
              <a:rect l="l" t="t" r="r" b="b"/>
              <a:pathLst>
                <a:path w="3304" h="2766" extrusionOk="0">
                  <a:moveTo>
                    <a:pt x="1546" y="0"/>
                  </a:moveTo>
                  <a:cubicBezTo>
                    <a:pt x="1433" y="0"/>
                    <a:pt x="1317" y="14"/>
                    <a:pt x="1198" y="43"/>
                  </a:cubicBezTo>
                  <a:cubicBezTo>
                    <a:pt x="454" y="237"/>
                    <a:pt x="1" y="981"/>
                    <a:pt x="227" y="1725"/>
                  </a:cubicBezTo>
                  <a:cubicBezTo>
                    <a:pt x="391" y="2400"/>
                    <a:pt x="967" y="2766"/>
                    <a:pt x="1553" y="2766"/>
                  </a:cubicBezTo>
                  <a:cubicBezTo>
                    <a:pt x="2007" y="2766"/>
                    <a:pt x="2468" y="2546"/>
                    <a:pt x="2750" y="2081"/>
                  </a:cubicBezTo>
                  <a:cubicBezTo>
                    <a:pt x="3304" y="1119"/>
                    <a:pt x="2572" y="0"/>
                    <a:pt x="1546" y="0"/>
                  </a:cubicBezTo>
                  <a:close/>
                </a:path>
              </a:pathLst>
            </a:custGeom>
            <a:solidFill>
              <a:srgbClr val="E07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8" name="Google Shape;1408;p60"/>
            <p:cNvSpPr/>
            <p:nvPr/>
          </p:nvSpPr>
          <p:spPr>
            <a:xfrm>
              <a:off x="865625" y="1983325"/>
              <a:ext cx="108400" cy="250850"/>
            </a:xfrm>
            <a:custGeom>
              <a:avLst/>
              <a:gdLst/>
              <a:ahLst/>
              <a:cxnLst/>
              <a:rect l="l" t="t" r="r" b="b"/>
              <a:pathLst>
                <a:path w="4336" h="10034" extrusionOk="0">
                  <a:moveTo>
                    <a:pt x="324" y="0"/>
                  </a:moveTo>
                  <a:lnTo>
                    <a:pt x="1" y="7699"/>
                  </a:lnTo>
                  <a:lnTo>
                    <a:pt x="1457" y="9445"/>
                  </a:lnTo>
                  <a:cubicBezTo>
                    <a:pt x="1796" y="9851"/>
                    <a:pt x="2226" y="10034"/>
                    <a:pt x="2648" y="10034"/>
                  </a:cubicBezTo>
                  <a:cubicBezTo>
                    <a:pt x="3472" y="10034"/>
                    <a:pt x="4271" y="9339"/>
                    <a:pt x="4335" y="8248"/>
                  </a:cubicBezTo>
                  <a:lnTo>
                    <a:pt x="4141" y="3202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9" name="Google Shape;1409;p60"/>
            <p:cNvSpPr/>
            <p:nvPr/>
          </p:nvSpPr>
          <p:spPr>
            <a:xfrm>
              <a:off x="889900" y="2052850"/>
              <a:ext cx="81700" cy="75250"/>
            </a:xfrm>
            <a:custGeom>
              <a:avLst/>
              <a:gdLst/>
              <a:ahLst/>
              <a:cxnLst/>
              <a:rect l="l" t="t" r="r" b="b"/>
              <a:pathLst>
                <a:path w="3268" h="3010" extrusionOk="0">
                  <a:moveTo>
                    <a:pt x="0" y="1"/>
                  </a:moveTo>
                  <a:lnTo>
                    <a:pt x="3267" y="3009"/>
                  </a:lnTo>
                  <a:lnTo>
                    <a:pt x="3170" y="4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0" name="Google Shape;1410;p60"/>
            <p:cNvSpPr/>
            <p:nvPr/>
          </p:nvSpPr>
          <p:spPr>
            <a:xfrm>
              <a:off x="847075" y="1806700"/>
              <a:ext cx="226425" cy="280175"/>
            </a:xfrm>
            <a:custGeom>
              <a:avLst/>
              <a:gdLst/>
              <a:ahLst/>
              <a:cxnLst/>
              <a:rect l="l" t="t" r="r" b="b"/>
              <a:pathLst>
                <a:path w="9057" h="11207" extrusionOk="0">
                  <a:moveTo>
                    <a:pt x="5264" y="1"/>
                  </a:moveTo>
                  <a:cubicBezTo>
                    <a:pt x="2684" y="1"/>
                    <a:pt x="0" y="2595"/>
                    <a:pt x="549" y="6871"/>
                  </a:cubicBezTo>
                  <a:cubicBezTo>
                    <a:pt x="1034" y="10850"/>
                    <a:pt x="3784" y="11076"/>
                    <a:pt x="3784" y="11076"/>
                  </a:cubicBezTo>
                  <a:cubicBezTo>
                    <a:pt x="4194" y="11165"/>
                    <a:pt x="4578" y="11207"/>
                    <a:pt x="4937" y="11207"/>
                  </a:cubicBezTo>
                  <a:cubicBezTo>
                    <a:pt x="6674" y="11207"/>
                    <a:pt x="7814" y="10221"/>
                    <a:pt x="8377" y="8747"/>
                  </a:cubicBezTo>
                  <a:cubicBezTo>
                    <a:pt x="9056" y="7000"/>
                    <a:pt x="8183" y="1405"/>
                    <a:pt x="8183" y="1405"/>
                  </a:cubicBezTo>
                  <a:cubicBezTo>
                    <a:pt x="7386" y="447"/>
                    <a:pt x="6334" y="1"/>
                    <a:pt x="5264" y="1"/>
                  </a:cubicBez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1" name="Google Shape;1411;p60"/>
            <p:cNvSpPr/>
            <p:nvPr/>
          </p:nvSpPr>
          <p:spPr>
            <a:xfrm>
              <a:off x="1039500" y="1947500"/>
              <a:ext cx="18325" cy="15850"/>
            </a:xfrm>
            <a:custGeom>
              <a:avLst/>
              <a:gdLst/>
              <a:ahLst/>
              <a:cxnLst/>
              <a:rect l="l" t="t" r="r" b="b"/>
              <a:pathLst>
                <a:path w="733" h="634" extrusionOk="0">
                  <a:moveTo>
                    <a:pt x="340" y="1"/>
                  </a:moveTo>
                  <a:cubicBezTo>
                    <a:pt x="314" y="1"/>
                    <a:pt x="287" y="4"/>
                    <a:pt x="259" y="10"/>
                  </a:cubicBezTo>
                  <a:cubicBezTo>
                    <a:pt x="98" y="42"/>
                    <a:pt x="0" y="204"/>
                    <a:pt x="33" y="398"/>
                  </a:cubicBezTo>
                  <a:cubicBezTo>
                    <a:pt x="70" y="549"/>
                    <a:pt x="207" y="633"/>
                    <a:pt x="346" y="633"/>
                  </a:cubicBezTo>
                  <a:cubicBezTo>
                    <a:pt x="446" y="633"/>
                    <a:pt x="547" y="590"/>
                    <a:pt x="615" y="495"/>
                  </a:cubicBezTo>
                  <a:cubicBezTo>
                    <a:pt x="732" y="261"/>
                    <a:pt x="585" y="1"/>
                    <a:pt x="34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2" name="Google Shape;1412;p60"/>
            <p:cNvSpPr/>
            <p:nvPr/>
          </p:nvSpPr>
          <p:spPr>
            <a:xfrm>
              <a:off x="971300" y="1945050"/>
              <a:ext cx="18900" cy="16600"/>
            </a:xfrm>
            <a:custGeom>
              <a:avLst/>
              <a:gdLst/>
              <a:ahLst/>
              <a:cxnLst/>
              <a:rect l="l" t="t" r="r" b="b"/>
              <a:pathLst>
                <a:path w="756" h="664" extrusionOk="0">
                  <a:moveTo>
                    <a:pt x="396" y="0"/>
                  </a:moveTo>
                  <a:cubicBezTo>
                    <a:pt x="203" y="0"/>
                    <a:pt x="0" y="166"/>
                    <a:pt x="76" y="431"/>
                  </a:cubicBezTo>
                  <a:cubicBezTo>
                    <a:pt x="132" y="572"/>
                    <a:pt x="262" y="664"/>
                    <a:pt x="402" y="664"/>
                  </a:cubicBezTo>
                  <a:cubicBezTo>
                    <a:pt x="422" y="664"/>
                    <a:pt x="443" y="662"/>
                    <a:pt x="464" y="658"/>
                  </a:cubicBezTo>
                  <a:cubicBezTo>
                    <a:pt x="626" y="625"/>
                    <a:pt x="755" y="464"/>
                    <a:pt x="691" y="270"/>
                  </a:cubicBezTo>
                  <a:cubicBezTo>
                    <a:pt x="664" y="82"/>
                    <a:pt x="532" y="0"/>
                    <a:pt x="396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3" name="Google Shape;1413;p60"/>
            <p:cNvSpPr/>
            <p:nvPr/>
          </p:nvSpPr>
          <p:spPr>
            <a:xfrm>
              <a:off x="1020900" y="1963100"/>
              <a:ext cx="12150" cy="33175"/>
            </a:xfrm>
            <a:custGeom>
              <a:avLst/>
              <a:gdLst/>
              <a:ahLst/>
              <a:cxnLst/>
              <a:rect l="l" t="t" r="r" b="b"/>
              <a:pathLst>
                <a:path w="486" h="1327" fill="none" extrusionOk="0">
                  <a:moveTo>
                    <a:pt x="195" y="0"/>
                  </a:moveTo>
                  <a:lnTo>
                    <a:pt x="486" y="1068"/>
                  </a:lnTo>
                  <a:lnTo>
                    <a:pt x="1" y="1327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4" name="Google Shape;1414;p60"/>
            <p:cNvSpPr/>
            <p:nvPr/>
          </p:nvSpPr>
          <p:spPr>
            <a:xfrm>
              <a:off x="938425" y="1897975"/>
              <a:ext cx="57425" cy="25525"/>
            </a:xfrm>
            <a:custGeom>
              <a:avLst/>
              <a:gdLst/>
              <a:ahLst/>
              <a:cxnLst/>
              <a:rect l="l" t="t" r="r" b="b"/>
              <a:pathLst>
                <a:path w="2297" h="1021" extrusionOk="0">
                  <a:moveTo>
                    <a:pt x="1640" y="1"/>
                  </a:moveTo>
                  <a:cubicBezTo>
                    <a:pt x="1408" y="1"/>
                    <a:pt x="1197" y="50"/>
                    <a:pt x="1197" y="50"/>
                  </a:cubicBezTo>
                  <a:cubicBezTo>
                    <a:pt x="744" y="115"/>
                    <a:pt x="0" y="406"/>
                    <a:pt x="130" y="729"/>
                  </a:cubicBezTo>
                  <a:cubicBezTo>
                    <a:pt x="185" y="934"/>
                    <a:pt x="327" y="1021"/>
                    <a:pt x="597" y="1021"/>
                  </a:cubicBezTo>
                  <a:cubicBezTo>
                    <a:pt x="796" y="1021"/>
                    <a:pt x="1066" y="974"/>
                    <a:pt x="1423" y="891"/>
                  </a:cubicBezTo>
                  <a:cubicBezTo>
                    <a:pt x="2297" y="729"/>
                    <a:pt x="2232" y="341"/>
                    <a:pt x="2232" y="341"/>
                  </a:cubicBezTo>
                  <a:cubicBezTo>
                    <a:pt x="2198" y="65"/>
                    <a:pt x="1905" y="1"/>
                    <a:pt x="164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5" name="Google Shape;1415;p60"/>
            <p:cNvSpPr/>
            <p:nvPr/>
          </p:nvSpPr>
          <p:spPr>
            <a:xfrm>
              <a:off x="1033025" y="1896375"/>
              <a:ext cx="42075" cy="23200"/>
            </a:xfrm>
            <a:custGeom>
              <a:avLst/>
              <a:gdLst/>
              <a:ahLst/>
              <a:cxnLst/>
              <a:rect l="l" t="t" r="r" b="b"/>
              <a:pathLst>
                <a:path w="1683" h="928" extrusionOk="0">
                  <a:moveTo>
                    <a:pt x="651" y="0"/>
                  </a:moveTo>
                  <a:cubicBezTo>
                    <a:pt x="399" y="0"/>
                    <a:pt x="117" y="64"/>
                    <a:pt x="65" y="341"/>
                  </a:cubicBezTo>
                  <a:cubicBezTo>
                    <a:pt x="65" y="341"/>
                    <a:pt x="1" y="696"/>
                    <a:pt x="809" y="890"/>
                  </a:cubicBezTo>
                  <a:cubicBezTo>
                    <a:pt x="962" y="916"/>
                    <a:pt x="1089" y="928"/>
                    <a:pt x="1196" y="928"/>
                  </a:cubicBezTo>
                  <a:cubicBezTo>
                    <a:pt x="1497" y="928"/>
                    <a:pt x="1627" y="831"/>
                    <a:pt x="1650" y="664"/>
                  </a:cubicBezTo>
                  <a:cubicBezTo>
                    <a:pt x="1683" y="405"/>
                    <a:pt x="1424" y="114"/>
                    <a:pt x="1068" y="49"/>
                  </a:cubicBezTo>
                  <a:cubicBezTo>
                    <a:pt x="1068" y="49"/>
                    <a:pt x="871" y="0"/>
                    <a:pt x="651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6" name="Google Shape;1416;p60"/>
            <p:cNvSpPr/>
            <p:nvPr/>
          </p:nvSpPr>
          <p:spPr>
            <a:xfrm>
              <a:off x="786400" y="1798400"/>
              <a:ext cx="165800" cy="170375"/>
            </a:xfrm>
            <a:custGeom>
              <a:avLst/>
              <a:gdLst/>
              <a:ahLst/>
              <a:cxnLst/>
              <a:rect l="l" t="t" r="r" b="b"/>
              <a:pathLst>
                <a:path w="6632" h="6815" extrusionOk="0">
                  <a:moveTo>
                    <a:pt x="4568" y="0"/>
                  </a:moveTo>
                  <a:cubicBezTo>
                    <a:pt x="4296" y="0"/>
                    <a:pt x="4020" y="49"/>
                    <a:pt x="3752" y="152"/>
                  </a:cubicBezTo>
                  <a:cubicBezTo>
                    <a:pt x="1682" y="798"/>
                    <a:pt x="0" y="2610"/>
                    <a:pt x="2297" y="6362"/>
                  </a:cubicBezTo>
                  <a:lnTo>
                    <a:pt x="4367" y="6815"/>
                  </a:lnTo>
                  <a:lnTo>
                    <a:pt x="4626" y="4809"/>
                  </a:lnTo>
                  <a:cubicBezTo>
                    <a:pt x="4626" y="4809"/>
                    <a:pt x="6243" y="4292"/>
                    <a:pt x="6631" y="1251"/>
                  </a:cubicBezTo>
                  <a:cubicBezTo>
                    <a:pt x="6215" y="469"/>
                    <a:pt x="5411" y="0"/>
                    <a:pt x="4568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7" name="Google Shape;1417;p60"/>
            <p:cNvSpPr/>
            <p:nvPr/>
          </p:nvSpPr>
          <p:spPr>
            <a:xfrm>
              <a:off x="822775" y="1946125"/>
              <a:ext cx="77650" cy="77650"/>
            </a:xfrm>
            <a:custGeom>
              <a:avLst/>
              <a:gdLst/>
              <a:ahLst/>
              <a:cxnLst/>
              <a:rect l="l" t="t" r="r" b="b"/>
              <a:pathLst>
                <a:path w="3106" h="3106" extrusionOk="0">
                  <a:moveTo>
                    <a:pt x="1553" y="0"/>
                  </a:moveTo>
                  <a:cubicBezTo>
                    <a:pt x="712" y="0"/>
                    <a:pt x="1" y="712"/>
                    <a:pt x="1" y="1553"/>
                  </a:cubicBezTo>
                  <a:cubicBezTo>
                    <a:pt x="1" y="2426"/>
                    <a:pt x="712" y="3105"/>
                    <a:pt x="1553" y="3105"/>
                  </a:cubicBezTo>
                  <a:cubicBezTo>
                    <a:pt x="2427" y="3105"/>
                    <a:pt x="3106" y="2426"/>
                    <a:pt x="3106" y="1553"/>
                  </a:cubicBezTo>
                  <a:cubicBezTo>
                    <a:pt x="3106" y="712"/>
                    <a:pt x="2427" y="0"/>
                    <a:pt x="1553" y="0"/>
                  </a:cubicBez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8" name="Google Shape;1418;p60"/>
            <p:cNvSpPr/>
            <p:nvPr/>
          </p:nvSpPr>
          <p:spPr>
            <a:xfrm>
              <a:off x="844600" y="1968750"/>
              <a:ext cx="35625" cy="29150"/>
            </a:xfrm>
            <a:custGeom>
              <a:avLst/>
              <a:gdLst/>
              <a:ahLst/>
              <a:cxnLst/>
              <a:rect l="l" t="t" r="r" b="b"/>
              <a:pathLst>
                <a:path w="1425" h="1166" fill="none" extrusionOk="0">
                  <a:moveTo>
                    <a:pt x="1" y="163"/>
                  </a:moveTo>
                  <a:cubicBezTo>
                    <a:pt x="680" y="1"/>
                    <a:pt x="1327" y="454"/>
                    <a:pt x="1424" y="1165"/>
                  </a:cubicBez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9" name="Google Shape;1419;p60"/>
            <p:cNvSpPr/>
            <p:nvPr/>
          </p:nvSpPr>
          <p:spPr>
            <a:xfrm>
              <a:off x="919825" y="1798275"/>
              <a:ext cx="154475" cy="73800"/>
            </a:xfrm>
            <a:custGeom>
              <a:avLst/>
              <a:gdLst/>
              <a:ahLst/>
              <a:cxnLst/>
              <a:rect l="l" t="t" r="r" b="b"/>
              <a:pathLst>
                <a:path w="6179" h="2952" extrusionOk="0">
                  <a:moveTo>
                    <a:pt x="2723" y="0"/>
                  </a:moveTo>
                  <a:cubicBezTo>
                    <a:pt x="1739" y="0"/>
                    <a:pt x="760" y="366"/>
                    <a:pt x="0" y="1062"/>
                  </a:cubicBezTo>
                  <a:cubicBezTo>
                    <a:pt x="1275" y="2287"/>
                    <a:pt x="2955" y="2952"/>
                    <a:pt x="4668" y="2952"/>
                  </a:cubicBezTo>
                  <a:cubicBezTo>
                    <a:pt x="5172" y="2952"/>
                    <a:pt x="5679" y="2894"/>
                    <a:pt x="6178" y="2777"/>
                  </a:cubicBezTo>
                  <a:cubicBezTo>
                    <a:pt x="6178" y="2777"/>
                    <a:pt x="5823" y="933"/>
                    <a:pt x="4270" y="318"/>
                  </a:cubicBezTo>
                  <a:cubicBezTo>
                    <a:pt x="3775" y="104"/>
                    <a:pt x="3248" y="0"/>
                    <a:pt x="2723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0" name="Google Shape;1420;p60"/>
            <p:cNvSpPr/>
            <p:nvPr/>
          </p:nvSpPr>
          <p:spPr>
            <a:xfrm>
              <a:off x="907675" y="1972000"/>
              <a:ext cx="156100" cy="115525"/>
            </a:xfrm>
            <a:custGeom>
              <a:avLst/>
              <a:gdLst/>
              <a:ahLst/>
              <a:cxnLst/>
              <a:rect l="l" t="t" r="r" b="b"/>
              <a:pathLst>
                <a:path w="6244" h="4621" extrusionOk="0">
                  <a:moveTo>
                    <a:pt x="4885" y="0"/>
                  </a:moveTo>
                  <a:lnTo>
                    <a:pt x="1" y="1165"/>
                  </a:lnTo>
                  <a:lnTo>
                    <a:pt x="292" y="4076"/>
                  </a:lnTo>
                  <a:cubicBezTo>
                    <a:pt x="951" y="4445"/>
                    <a:pt x="1674" y="4621"/>
                    <a:pt x="2409" y="4621"/>
                  </a:cubicBezTo>
                  <a:cubicBezTo>
                    <a:pt x="2576" y="4621"/>
                    <a:pt x="2744" y="4611"/>
                    <a:pt x="2912" y="4593"/>
                  </a:cubicBezTo>
                  <a:cubicBezTo>
                    <a:pt x="4077" y="4496"/>
                    <a:pt x="5112" y="3882"/>
                    <a:pt x="5694" y="2879"/>
                  </a:cubicBezTo>
                  <a:cubicBezTo>
                    <a:pt x="6050" y="2232"/>
                    <a:pt x="6244" y="1456"/>
                    <a:pt x="6212" y="712"/>
                  </a:cubicBezTo>
                  <a:lnTo>
                    <a:pt x="4885" y="0"/>
                  </a:lnTo>
                  <a:close/>
                </a:path>
              </a:pathLst>
            </a:custGeom>
            <a:solidFill>
              <a:srgbClr val="FFFF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1" name="Google Shape;1421;p60"/>
            <p:cNvSpPr/>
            <p:nvPr/>
          </p:nvSpPr>
          <p:spPr>
            <a:xfrm>
              <a:off x="871300" y="1962300"/>
              <a:ext cx="42075" cy="60675"/>
            </a:xfrm>
            <a:custGeom>
              <a:avLst/>
              <a:gdLst/>
              <a:ahLst/>
              <a:cxnLst/>
              <a:rect l="l" t="t" r="r" b="b"/>
              <a:pathLst>
                <a:path w="1683" h="2427" fill="none" extrusionOk="0">
                  <a:moveTo>
                    <a:pt x="971" y="0"/>
                  </a:moveTo>
                  <a:lnTo>
                    <a:pt x="1682" y="1844"/>
                  </a:lnTo>
                  <a:lnTo>
                    <a:pt x="0" y="2426"/>
                  </a:lnTo>
                </a:path>
              </a:pathLst>
            </a:custGeom>
            <a:noFill/>
            <a:ln w="5650" cap="flat" cmpd="sng">
              <a:solidFill>
                <a:srgbClr val="FFFFFA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2" name="Google Shape;1422;p60"/>
            <p:cNvSpPr/>
            <p:nvPr/>
          </p:nvSpPr>
          <p:spPr>
            <a:xfrm>
              <a:off x="1824725" y="3739725"/>
              <a:ext cx="127775" cy="233725"/>
            </a:xfrm>
            <a:custGeom>
              <a:avLst/>
              <a:gdLst/>
              <a:ahLst/>
              <a:cxnLst/>
              <a:rect l="l" t="t" r="r" b="b"/>
              <a:pathLst>
                <a:path w="5111" h="9349" extrusionOk="0">
                  <a:moveTo>
                    <a:pt x="1100" y="0"/>
                  </a:moveTo>
                  <a:lnTo>
                    <a:pt x="0" y="9348"/>
                  </a:lnTo>
                  <a:lnTo>
                    <a:pt x="3785" y="9219"/>
                  </a:lnTo>
                  <a:lnTo>
                    <a:pt x="5111" y="324"/>
                  </a:lnTo>
                  <a:lnTo>
                    <a:pt x="11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3" name="Google Shape;1423;p60"/>
            <p:cNvSpPr/>
            <p:nvPr/>
          </p:nvSpPr>
          <p:spPr>
            <a:xfrm>
              <a:off x="1654900" y="3949175"/>
              <a:ext cx="279825" cy="93000"/>
            </a:xfrm>
            <a:custGeom>
              <a:avLst/>
              <a:gdLst/>
              <a:ahLst/>
              <a:cxnLst/>
              <a:rect l="l" t="t" r="r" b="b"/>
              <a:pathLst>
                <a:path w="11193" h="3720" extrusionOk="0">
                  <a:moveTo>
                    <a:pt x="6922" y="0"/>
                  </a:moveTo>
                  <a:lnTo>
                    <a:pt x="615" y="2426"/>
                  </a:lnTo>
                  <a:cubicBezTo>
                    <a:pt x="194" y="2652"/>
                    <a:pt x="0" y="3105"/>
                    <a:pt x="97" y="3558"/>
                  </a:cubicBezTo>
                  <a:lnTo>
                    <a:pt x="11192" y="3720"/>
                  </a:lnTo>
                  <a:lnTo>
                    <a:pt x="10772" y="0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4" name="Google Shape;1424;p60"/>
            <p:cNvSpPr/>
            <p:nvPr/>
          </p:nvSpPr>
          <p:spPr>
            <a:xfrm>
              <a:off x="1654075" y="4038925"/>
              <a:ext cx="285500" cy="34000"/>
            </a:xfrm>
            <a:custGeom>
              <a:avLst/>
              <a:gdLst/>
              <a:ahLst/>
              <a:cxnLst/>
              <a:rect l="l" t="t" r="r" b="b"/>
              <a:pathLst>
                <a:path w="11420" h="1360" extrusionOk="0">
                  <a:moveTo>
                    <a:pt x="1" y="1"/>
                  </a:moveTo>
                  <a:lnTo>
                    <a:pt x="1" y="1197"/>
                  </a:lnTo>
                  <a:lnTo>
                    <a:pt x="11419" y="1359"/>
                  </a:lnTo>
                  <a:lnTo>
                    <a:pt x="11419" y="1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5" name="Google Shape;1425;p60"/>
            <p:cNvSpPr/>
            <p:nvPr/>
          </p:nvSpPr>
          <p:spPr>
            <a:xfrm>
              <a:off x="1804500" y="2730525"/>
              <a:ext cx="458525" cy="1170150"/>
            </a:xfrm>
            <a:custGeom>
              <a:avLst/>
              <a:gdLst/>
              <a:ahLst/>
              <a:cxnLst/>
              <a:rect l="l" t="t" r="r" b="b"/>
              <a:pathLst>
                <a:path w="18341" h="46806" extrusionOk="0">
                  <a:moveTo>
                    <a:pt x="11969" y="0"/>
                  </a:moveTo>
                  <a:lnTo>
                    <a:pt x="11742" y="615"/>
                  </a:lnTo>
                  <a:cubicBezTo>
                    <a:pt x="9413" y="4432"/>
                    <a:pt x="7472" y="8507"/>
                    <a:pt x="5952" y="12712"/>
                  </a:cubicBezTo>
                  <a:lnTo>
                    <a:pt x="2523" y="22254"/>
                  </a:lnTo>
                  <a:cubicBezTo>
                    <a:pt x="1877" y="24033"/>
                    <a:pt x="1488" y="25910"/>
                    <a:pt x="1359" y="27818"/>
                  </a:cubicBezTo>
                  <a:lnTo>
                    <a:pt x="0" y="46288"/>
                  </a:lnTo>
                  <a:lnTo>
                    <a:pt x="7537" y="46805"/>
                  </a:lnTo>
                  <a:lnTo>
                    <a:pt x="9446" y="27074"/>
                  </a:lnTo>
                  <a:lnTo>
                    <a:pt x="18341" y="10319"/>
                  </a:lnTo>
                  <a:lnTo>
                    <a:pt x="17856" y="550"/>
                  </a:lnTo>
                  <a:lnTo>
                    <a:pt x="11969" y="0"/>
                  </a:lnTo>
                  <a:close/>
                </a:path>
              </a:pathLst>
            </a:custGeom>
            <a:solidFill>
              <a:srgbClr val="394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6" name="Google Shape;1426;p60"/>
            <p:cNvSpPr/>
            <p:nvPr/>
          </p:nvSpPr>
          <p:spPr>
            <a:xfrm>
              <a:off x="2450625" y="3614375"/>
              <a:ext cx="198950" cy="241825"/>
            </a:xfrm>
            <a:custGeom>
              <a:avLst/>
              <a:gdLst/>
              <a:ahLst/>
              <a:cxnLst/>
              <a:rect l="l" t="t" r="r" b="b"/>
              <a:pathLst>
                <a:path w="7958" h="9673" extrusionOk="0">
                  <a:moveTo>
                    <a:pt x="3623" y="1"/>
                  </a:moveTo>
                  <a:lnTo>
                    <a:pt x="0" y="1812"/>
                  </a:lnTo>
                  <a:lnTo>
                    <a:pt x="4755" y="9672"/>
                  </a:lnTo>
                  <a:lnTo>
                    <a:pt x="7958" y="7667"/>
                  </a:lnTo>
                  <a:lnTo>
                    <a:pt x="36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7" name="Google Shape;1427;p60"/>
            <p:cNvSpPr/>
            <p:nvPr/>
          </p:nvSpPr>
          <p:spPr>
            <a:xfrm>
              <a:off x="2440925" y="3785825"/>
              <a:ext cx="262825" cy="228050"/>
            </a:xfrm>
            <a:custGeom>
              <a:avLst/>
              <a:gdLst/>
              <a:ahLst/>
              <a:cxnLst/>
              <a:rect l="l" t="t" r="r" b="b"/>
              <a:pathLst>
                <a:path w="10513" h="9122" extrusionOk="0">
                  <a:moveTo>
                    <a:pt x="8216" y="0"/>
                  </a:moveTo>
                  <a:lnTo>
                    <a:pt x="4723" y="2070"/>
                  </a:lnTo>
                  <a:lnTo>
                    <a:pt x="259" y="7796"/>
                  </a:lnTo>
                  <a:cubicBezTo>
                    <a:pt x="0" y="8216"/>
                    <a:pt x="33" y="8766"/>
                    <a:pt x="356" y="9122"/>
                  </a:cubicBezTo>
                  <a:lnTo>
                    <a:pt x="10513" y="3299"/>
                  </a:lnTo>
                  <a:lnTo>
                    <a:pt x="8216" y="0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8" name="Google Shape;1428;p60"/>
            <p:cNvSpPr/>
            <p:nvPr/>
          </p:nvSpPr>
          <p:spPr>
            <a:xfrm>
              <a:off x="2446575" y="3865875"/>
              <a:ext cx="276600" cy="178725"/>
            </a:xfrm>
            <a:custGeom>
              <a:avLst/>
              <a:gdLst/>
              <a:ahLst/>
              <a:cxnLst/>
              <a:rect l="l" t="t" r="r" b="b"/>
              <a:pathLst>
                <a:path w="11064" h="7149" extrusionOk="0">
                  <a:moveTo>
                    <a:pt x="10449" y="0"/>
                  </a:moveTo>
                  <a:lnTo>
                    <a:pt x="1" y="6017"/>
                  </a:lnTo>
                  <a:lnTo>
                    <a:pt x="615" y="7149"/>
                  </a:lnTo>
                  <a:lnTo>
                    <a:pt x="11063" y="1133"/>
                  </a:lnTo>
                  <a:lnTo>
                    <a:pt x="104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9" name="Google Shape;1429;p60"/>
            <p:cNvSpPr/>
            <p:nvPr/>
          </p:nvSpPr>
          <p:spPr>
            <a:xfrm>
              <a:off x="2159500" y="2718375"/>
              <a:ext cx="482000" cy="1090925"/>
            </a:xfrm>
            <a:custGeom>
              <a:avLst/>
              <a:gdLst/>
              <a:ahLst/>
              <a:cxnLst/>
              <a:rect l="l" t="t" r="r" b="b"/>
              <a:pathLst>
                <a:path w="19280" h="43637" extrusionOk="0">
                  <a:moveTo>
                    <a:pt x="7537" y="1"/>
                  </a:moveTo>
                  <a:lnTo>
                    <a:pt x="906" y="648"/>
                  </a:lnTo>
                  <a:lnTo>
                    <a:pt x="1" y="9770"/>
                  </a:lnTo>
                  <a:lnTo>
                    <a:pt x="2685" y="24519"/>
                  </a:lnTo>
                  <a:cubicBezTo>
                    <a:pt x="2944" y="25943"/>
                    <a:pt x="3462" y="27334"/>
                    <a:pt x="4173" y="28595"/>
                  </a:cubicBezTo>
                  <a:lnTo>
                    <a:pt x="12551" y="43636"/>
                  </a:lnTo>
                  <a:lnTo>
                    <a:pt x="19279" y="39949"/>
                  </a:lnTo>
                  <a:lnTo>
                    <a:pt x="11257" y="25393"/>
                  </a:lnTo>
                  <a:lnTo>
                    <a:pt x="11516" y="14007"/>
                  </a:lnTo>
                  <a:cubicBezTo>
                    <a:pt x="11516" y="14007"/>
                    <a:pt x="12228" y="3980"/>
                    <a:pt x="7537" y="1"/>
                  </a:cubicBezTo>
                  <a:close/>
                </a:path>
              </a:pathLst>
            </a:custGeom>
            <a:solidFill>
              <a:srgbClr val="394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0" name="Google Shape;1430;p60"/>
            <p:cNvSpPr/>
            <p:nvPr/>
          </p:nvSpPr>
          <p:spPr>
            <a:xfrm>
              <a:off x="2109375" y="2932675"/>
              <a:ext cx="80075" cy="194100"/>
            </a:xfrm>
            <a:custGeom>
              <a:avLst/>
              <a:gdLst/>
              <a:ahLst/>
              <a:cxnLst/>
              <a:rect l="l" t="t" r="r" b="b"/>
              <a:pathLst>
                <a:path w="3203" h="7764" fill="none" extrusionOk="0">
                  <a:moveTo>
                    <a:pt x="3202" y="7764"/>
                  </a:moveTo>
                  <a:lnTo>
                    <a:pt x="2329" y="2103"/>
                  </a:ln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1" name="Google Shape;1431;p60"/>
            <p:cNvSpPr/>
            <p:nvPr/>
          </p:nvSpPr>
          <p:spPr>
            <a:xfrm>
              <a:off x="2000200" y="1879800"/>
              <a:ext cx="266875" cy="255575"/>
            </a:xfrm>
            <a:custGeom>
              <a:avLst/>
              <a:gdLst/>
              <a:ahLst/>
              <a:cxnLst/>
              <a:rect l="l" t="t" r="r" b="b"/>
              <a:pathLst>
                <a:path w="10675" h="10223" extrusionOk="0">
                  <a:moveTo>
                    <a:pt x="5337" y="1"/>
                  </a:moveTo>
                  <a:cubicBezTo>
                    <a:pt x="2394" y="1"/>
                    <a:pt x="0" y="2265"/>
                    <a:pt x="0" y="5112"/>
                  </a:cubicBezTo>
                  <a:cubicBezTo>
                    <a:pt x="0" y="7926"/>
                    <a:pt x="2394" y="10222"/>
                    <a:pt x="5337" y="10222"/>
                  </a:cubicBezTo>
                  <a:cubicBezTo>
                    <a:pt x="8281" y="10222"/>
                    <a:pt x="10675" y="7926"/>
                    <a:pt x="10675" y="5112"/>
                  </a:cubicBezTo>
                  <a:cubicBezTo>
                    <a:pt x="10675" y="2265"/>
                    <a:pt x="8281" y="1"/>
                    <a:pt x="5337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2" name="Google Shape;1432;p60"/>
            <p:cNvSpPr/>
            <p:nvPr/>
          </p:nvSpPr>
          <p:spPr>
            <a:xfrm>
              <a:off x="1970400" y="2020575"/>
              <a:ext cx="81575" cy="69375"/>
            </a:xfrm>
            <a:custGeom>
              <a:avLst/>
              <a:gdLst/>
              <a:ahLst/>
              <a:cxnLst/>
              <a:rect l="l" t="t" r="r" b="b"/>
              <a:pathLst>
                <a:path w="3263" h="2775" extrusionOk="0">
                  <a:moveTo>
                    <a:pt x="1719" y="0"/>
                  </a:moveTo>
                  <a:cubicBezTo>
                    <a:pt x="741" y="0"/>
                    <a:pt x="1" y="1068"/>
                    <a:pt x="513" y="2036"/>
                  </a:cubicBezTo>
                  <a:cubicBezTo>
                    <a:pt x="778" y="2536"/>
                    <a:pt x="1249" y="2775"/>
                    <a:pt x="1722" y="2775"/>
                  </a:cubicBezTo>
                  <a:cubicBezTo>
                    <a:pt x="2289" y="2775"/>
                    <a:pt x="2857" y="2430"/>
                    <a:pt x="3068" y="1777"/>
                  </a:cubicBezTo>
                  <a:cubicBezTo>
                    <a:pt x="3262" y="1065"/>
                    <a:pt x="2874" y="289"/>
                    <a:pt x="2130" y="63"/>
                  </a:cubicBezTo>
                  <a:cubicBezTo>
                    <a:pt x="1991" y="20"/>
                    <a:pt x="1853" y="0"/>
                    <a:pt x="1719" y="0"/>
                  </a:cubicBezTo>
                  <a:close/>
                </a:path>
              </a:pathLst>
            </a:custGeom>
            <a:solidFill>
              <a:srgbClr val="8955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3" name="Google Shape;1433;p60"/>
            <p:cNvSpPr/>
            <p:nvPr/>
          </p:nvSpPr>
          <p:spPr>
            <a:xfrm>
              <a:off x="2087525" y="2056900"/>
              <a:ext cx="114050" cy="232125"/>
            </a:xfrm>
            <a:custGeom>
              <a:avLst/>
              <a:gdLst/>
              <a:ahLst/>
              <a:cxnLst/>
              <a:rect l="l" t="t" r="r" b="b"/>
              <a:pathLst>
                <a:path w="4562" h="9285" extrusionOk="0">
                  <a:moveTo>
                    <a:pt x="3656" y="1"/>
                  </a:moveTo>
                  <a:lnTo>
                    <a:pt x="1" y="3138"/>
                  </a:lnTo>
                  <a:lnTo>
                    <a:pt x="130" y="9284"/>
                  </a:lnTo>
                  <a:lnTo>
                    <a:pt x="4562" y="9025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4" name="Google Shape;1434;p60"/>
            <p:cNvSpPr/>
            <p:nvPr/>
          </p:nvSpPr>
          <p:spPr>
            <a:xfrm>
              <a:off x="2087525" y="2136900"/>
              <a:ext cx="63150" cy="69625"/>
            </a:xfrm>
            <a:custGeom>
              <a:avLst/>
              <a:gdLst/>
              <a:ahLst/>
              <a:cxnLst/>
              <a:rect l="l" t="t" r="r" b="b"/>
              <a:pathLst>
                <a:path w="2526" h="2785" extrusionOk="0">
                  <a:moveTo>
                    <a:pt x="2525" y="1"/>
                  </a:moveTo>
                  <a:cubicBezTo>
                    <a:pt x="2524" y="1"/>
                    <a:pt x="2523" y="1"/>
                    <a:pt x="2521" y="3"/>
                  </a:cubicBezTo>
                  <a:lnTo>
                    <a:pt x="2521" y="3"/>
                  </a:lnTo>
                  <a:lnTo>
                    <a:pt x="2524" y="3"/>
                  </a:lnTo>
                  <a:cubicBezTo>
                    <a:pt x="2525" y="1"/>
                    <a:pt x="2525" y="1"/>
                    <a:pt x="2525" y="1"/>
                  </a:cubicBezTo>
                  <a:close/>
                  <a:moveTo>
                    <a:pt x="2521" y="3"/>
                  </a:moveTo>
                  <a:lnTo>
                    <a:pt x="1" y="197"/>
                  </a:lnTo>
                  <a:lnTo>
                    <a:pt x="1" y="2785"/>
                  </a:lnTo>
                  <a:cubicBezTo>
                    <a:pt x="1" y="2785"/>
                    <a:pt x="2416" y="98"/>
                    <a:pt x="2521" y="3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5" name="Google Shape;1435;p60"/>
            <p:cNvSpPr/>
            <p:nvPr/>
          </p:nvSpPr>
          <p:spPr>
            <a:xfrm>
              <a:off x="1986450" y="1903100"/>
              <a:ext cx="226675" cy="253150"/>
            </a:xfrm>
            <a:custGeom>
              <a:avLst/>
              <a:gdLst/>
              <a:ahLst/>
              <a:cxnLst/>
              <a:rect l="l" t="t" r="r" b="b"/>
              <a:pathLst>
                <a:path w="9067" h="10126" extrusionOk="0">
                  <a:moveTo>
                    <a:pt x="4448" y="1"/>
                  </a:moveTo>
                  <a:cubicBezTo>
                    <a:pt x="3408" y="1"/>
                    <a:pt x="2329" y="379"/>
                    <a:pt x="1424" y="1139"/>
                  </a:cubicBezTo>
                  <a:cubicBezTo>
                    <a:pt x="1100" y="1430"/>
                    <a:pt x="841" y="1851"/>
                    <a:pt x="777" y="2303"/>
                  </a:cubicBezTo>
                  <a:cubicBezTo>
                    <a:pt x="518" y="3630"/>
                    <a:pt x="0" y="5926"/>
                    <a:pt x="453" y="7349"/>
                  </a:cubicBezTo>
                  <a:cubicBezTo>
                    <a:pt x="984" y="8943"/>
                    <a:pt x="2167" y="10125"/>
                    <a:pt x="4023" y="10125"/>
                  </a:cubicBezTo>
                  <a:cubicBezTo>
                    <a:pt x="4315" y="10125"/>
                    <a:pt x="4624" y="10096"/>
                    <a:pt x="4949" y="10034"/>
                  </a:cubicBezTo>
                  <a:cubicBezTo>
                    <a:pt x="4949" y="10034"/>
                    <a:pt x="7828" y="9743"/>
                    <a:pt x="8411" y="6088"/>
                  </a:cubicBezTo>
                  <a:cubicBezTo>
                    <a:pt x="9066" y="2041"/>
                    <a:pt x="6862" y="1"/>
                    <a:pt x="4448" y="1"/>
                  </a:cubicBez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6" name="Google Shape;1436;p60"/>
            <p:cNvSpPr/>
            <p:nvPr/>
          </p:nvSpPr>
          <p:spPr>
            <a:xfrm>
              <a:off x="2000500" y="2020275"/>
              <a:ext cx="19125" cy="16175"/>
            </a:xfrm>
            <a:custGeom>
              <a:avLst/>
              <a:gdLst/>
              <a:ahLst/>
              <a:cxnLst/>
              <a:rect l="l" t="t" r="r" b="b"/>
              <a:pathLst>
                <a:path w="765" h="647" extrusionOk="0">
                  <a:moveTo>
                    <a:pt x="424" y="1"/>
                  </a:moveTo>
                  <a:cubicBezTo>
                    <a:pt x="175" y="1"/>
                    <a:pt x="1" y="261"/>
                    <a:pt x="118" y="495"/>
                  </a:cubicBezTo>
                  <a:cubicBezTo>
                    <a:pt x="190" y="597"/>
                    <a:pt x="303" y="647"/>
                    <a:pt x="413" y="647"/>
                  </a:cubicBezTo>
                  <a:cubicBezTo>
                    <a:pt x="547" y="647"/>
                    <a:pt x="679" y="573"/>
                    <a:pt x="732" y="431"/>
                  </a:cubicBezTo>
                  <a:cubicBezTo>
                    <a:pt x="765" y="236"/>
                    <a:pt x="668" y="75"/>
                    <a:pt x="506" y="10"/>
                  </a:cubicBezTo>
                  <a:cubicBezTo>
                    <a:pt x="478" y="4"/>
                    <a:pt x="451" y="1"/>
                    <a:pt x="424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7" name="Google Shape;1437;p60"/>
            <p:cNvSpPr/>
            <p:nvPr/>
          </p:nvSpPr>
          <p:spPr>
            <a:xfrm>
              <a:off x="2067625" y="2021900"/>
              <a:ext cx="19125" cy="15975"/>
            </a:xfrm>
            <a:custGeom>
              <a:avLst/>
              <a:gdLst/>
              <a:ahLst/>
              <a:cxnLst/>
              <a:rect l="l" t="t" r="r" b="b"/>
              <a:pathLst>
                <a:path w="765" h="639" extrusionOk="0">
                  <a:moveTo>
                    <a:pt x="400" y="1"/>
                  </a:moveTo>
                  <a:cubicBezTo>
                    <a:pt x="174" y="1"/>
                    <a:pt x="1" y="258"/>
                    <a:pt x="117" y="463"/>
                  </a:cubicBezTo>
                  <a:cubicBezTo>
                    <a:pt x="176" y="581"/>
                    <a:pt x="289" y="638"/>
                    <a:pt x="401" y="638"/>
                  </a:cubicBezTo>
                  <a:cubicBezTo>
                    <a:pt x="534" y="638"/>
                    <a:pt x="664" y="556"/>
                    <a:pt x="700" y="398"/>
                  </a:cubicBezTo>
                  <a:cubicBezTo>
                    <a:pt x="764" y="236"/>
                    <a:pt x="667" y="42"/>
                    <a:pt x="473" y="10"/>
                  </a:cubicBezTo>
                  <a:cubicBezTo>
                    <a:pt x="448" y="3"/>
                    <a:pt x="424" y="1"/>
                    <a:pt x="40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8" name="Google Shape;1438;p60"/>
            <p:cNvSpPr/>
            <p:nvPr/>
          </p:nvSpPr>
          <p:spPr>
            <a:xfrm>
              <a:off x="2027700" y="2046400"/>
              <a:ext cx="11325" cy="25075"/>
            </a:xfrm>
            <a:custGeom>
              <a:avLst/>
              <a:gdLst/>
              <a:ahLst/>
              <a:cxnLst/>
              <a:rect l="l" t="t" r="r" b="b"/>
              <a:pathLst>
                <a:path w="453" h="1003" fill="none" extrusionOk="0">
                  <a:moveTo>
                    <a:pt x="324" y="0"/>
                  </a:moveTo>
                  <a:lnTo>
                    <a:pt x="32" y="744"/>
                  </a:lnTo>
                  <a:cubicBezTo>
                    <a:pt x="0" y="841"/>
                    <a:pt x="32" y="906"/>
                    <a:pt x="129" y="938"/>
                  </a:cubicBezTo>
                  <a:lnTo>
                    <a:pt x="453" y="1003"/>
                  </a:lnTo>
                </a:path>
              </a:pathLst>
            </a:custGeom>
            <a:noFill/>
            <a:ln w="3225" cap="rnd" cmpd="sng">
              <a:solidFill>
                <a:srgbClr val="31142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9" name="Google Shape;1439;p60"/>
            <p:cNvSpPr/>
            <p:nvPr/>
          </p:nvSpPr>
          <p:spPr>
            <a:xfrm>
              <a:off x="2064900" y="1968000"/>
              <a:ext cx="55800" cy="20425"/>
            </a:xfrm>
            <a:custGeom>
              <a:avLst/>
              <a:gdLst/>
              <a:ahLst/>
              <a:cxnLst/>
              <a:rect l="l" t="t" r="r" b="b"/>
              <a:pathLst>
                <a:path w="2232" h="817" extrusionOk="0">
                  <a:moveTo>
                    <a:pt x="661" y="0"/>
                  </a:moveTo>
                  <a:cubicBezTo>
                    <a:pt x="379" y="0"/>
                    <a:pt x="51" y="52"/>
                    <a:pt x="32" y="290"/>
                  </a:cubicBezTo>
                  <a:cubicBezTo>
                    <a:pt x="32" y="290"/>
                    <a:pt x="0" y="613"/>
                    <a:pt x="841" y="742"/>
                  </a:cubicBezTo>
                  <a:cubicBezTo>
                    <a:pt x="1154" y="791"/>
                    <a:pt x="1400" y="816"/>
                    <a:pt x="1590" y="816"/>
                  </a:cubicBezTo>
                  <a:cubicBezTo>
                    <a:pt x="1911" y="816"/>
                    <a:pt x="2074" y="743"/>
                    <a:pt x="2135" y="581"/>
                  </a:cubicBezTo>
                  <a:cubicBezTo>
                    <a:pt x="2232" y="290"/>
                    <a:pt x="1520" y="63"/>
                    <a:pt x="1067" y="31"/>
                  </a:cubicBezTo>
                  <a:cubicBezTo>
                    <a:pt x="1067" y="31"/>
                    <a:pt x="878" y="0"/>
                    <a:pt x="661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0" name="Google Shape;1440;p60"/>
            <p:cNvSpPr/>
            <p:nvPr/>
          </p:nvSpPr>
          <p:spPr>
            <a:xfrm>
              <a:off x="1988075" y="1968000"/>
              <a:ext cx="40450" cy="19525"/>
            </a:xfrm>
            <a:custGeom>
              <a:avLst/>
              <a:gdLst/>
              <a:ahLst/>
              <a:cxnLst/>
              <a:rect l="l" t="t" r="r" b="b"/>
              <a:pathLst>
                <a:path w="1618" h="781" extrusionOk="0">
                  <a:moveTo>
                    <a:pt x="899" y="0"/>
                  </a:moveTo>
                  <a:cubicBezTo>
                    <a:pt x="709" y="0"/>
                    <a:pt x="550" y="31"/>
                    <a:pt x="550" y="31"/>
                  </a:cubicBezTo>
                  <a:cubicBezTo>
                    <a:pt x="227" y="96"/>
                    <a:pt x="0" y="354"/>
                    <a:pt x="32" y="548"/>
                  </a:cubicBezTo>
                  <a:cubicBezTo>
                    <a:pt x="80" y="690"/>
                    <a:pt x="196" y="781"/>
                    <a:pt x="471" y="781"/>
                  </a:cubicBezTo>
                  <a:cubicBezTo>
                    <a:pt x="572" y="781"/>
                    <a:pt x="694" y="768"/>
                    <a:pt x="841" y="742"/>
                  </a:cubicBezTo>
                  <a:cubicBezTo>
                    <a:pt x="1617" y="581"/>
                    <a:pt x="1520" y="290"/>
                    <a:pt x="1520" y="290"/>
                  </a:cubicBezTo>
                  <a:cubicBezTo>
                    <a:pt x="1447" y="52"/>
                    <a:pt x="1147" y="0"/>
                    <a:pt x="899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1" name="Google Shape;1441;p60"/>
            <p:cNvSpPr/>
            <p:nvPr/>
          </p:nvSpPr>
          <p:spPr>
            <a:xfrm>
              <a:off x="2078825" y="1903250"/>
              <a:ext cx="131650" cy="129475"/>
            </a:xfrm>
            <a:custGeom>
              <a:avLst/>
              <a:gdLst/>
              <a:ahLst/>
              <a:cxnLst/>
              <a:rect l="l" t="t" r="r" b="b"/>
              <a:pathLst>
                <a:path w="5266" h="5179" extrusionOk="0">
                  <a:moveTo>
                    <a:pt x="2095" y="1"/>
                  </a:moveTo>
                  <a:lnTo>
                    <a:pt x="2095" y="1"/>
                  </a:lnTo>
                  <a:cubicBezTo>
                    <a:pt x="0" y="2699"/>
                    <a:pt x="3980" y="5179"/>
                    <a:pt x="4343" y="5179"/>
                  </a:cubicBezTo>
                  <a:cubicBezTo>
                    <a:pt x="4350" y="5179"/>
                    <a:pt x="4355" y="5178"/>
                    <a:pt x="4360" y="5176"/>
                  </a:cubicBezTo>
                  <a:lnTo>
                    <a:pt x="5071" y="5176"/>
                  </a:lnTo>
                  <a:cubicBezTo>
                    <a:pt x="5265" y="745"/>
                    <a:pt x="2096" y="1"/>
                    <a:pt x="2095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2" name="Google Shape;1442;p60"/>
            <p:cNvSpPr/>
            <p:nvPr/>
          </p:nvSpPr>
          <p:spPr>
            <a:xfrm>
              <a:off x="2010700" y="1879800"/>
              <a:ext cx="153675" cy="80900"/>
            </a:xfrm>
            <a:custGeom>
              <a:avLst/>
              <a:gdLst/>
              <a:ahLst/>
              <a:cxnLst/>
              <a:rect l="l" t="t" r="r" b="b"/>
              <a:pathLst>
                <a:path w="6147" h="3236" extrusionOk="0">
                  <a:moveTo>
                    <a:pt x="4691" y="1"/>
                  </a:moveTo>
                  <a:cubicBezTo>
                    <a:pt x="809" y="130"/>
                    <a:pt x="1" y="2653"/>
                    <a:pt x="1" y="2653"/>
                  </a:cubicBezTo>
                  <a:cubicBezTo>
                    <a:pt x="819" y="1950"/>
                    <a:pt x="1952" y="1776"/>
                    <a:pt x="2871" y="1776"/>
                  </a:cubicBezTo>
                  <a:cubicBezTo>
                    <a:pt x="3770" y="1776"/>
                    <a:pt x="4465" y="1942"/>
                    <a:pt x="4465" y="1942"/>
                  </a:cubicBezTo>
                  <a:lnTo>
                    <a:pt x="6147" y="3235"/>
                  </a:lnTo>
                  <a:lnTo>
                    <a:pt x="4691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3" name="Google Shape;1443;p60"/>
            <p:cNvSpPr/>
            <p:nvPr/>
          </p:nvSpPr>
          <p:spPr>
            <a:xfrm>
              <a:off x="2165975" y="1996250"/>
              <a:ext cx="32375" cy="72800"/>
            </a:xfrm>
            <a:custGeom>
              <a:avLst/>
              <a:gdLst/>
              <a:ahLst/>
              <a:cxnLst/>
              <a:rect l="l" t="t" r="r" b="b"/>
              <a:pathLst>
                <a:path w="1295" h="2912" extrusionOk="0">
                  <a:moveTo>
                    <a:pt x="0" y="1"/>
                  </a:moveTo>
                  <a:lnTo>
                    <a:pt x="291" y="2912"/>
                  </a:lnTo>
                  <a:lnTo>
                    <a:pt x="129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4" name="Google Shape;1444;p60"/>
            <p:cNvSpPr/>
            <p:nvPr/>
          </p:nvSpPr>
          <p:spPr>
            <a:xfrm>
              <a:off x="2155850" y="2021925"/>
              <a:ext cx="99100" cy="84025"/>
            </a:xfrm>
            <a:custGeom>
              <a:avLst/>
              <a:gdLst/>
              <a:ahLst/>
              <a:cxnLst/>
              <a:rect l="l" t="t" r="r" b="b"/>
              <a:pathLst>
                <a:path w="3964" h="3361" extrusionOk="0">
                  <a:moveTo>
                    <a:pt x="2081" y="1"/>
                  </a:moveTo>
                  <a:cubicBezTo>
                    <a:pt x="886" y="1"/>
                    <a:pt x="0" y="1297"/>
                    <a:pt x="599" y="2467"/>
                  </a:cubicBezTo>
                  <a:cubicBezTo>
                    <a:pt x="924" y="3072"/>
                    <a:pt x="1504" y="3361"/>
                    <a:pt x="2082" y="3361"/>
                  </a:cubicBezTo>
                  <a:cubicBezTo>
                    <a:pt x="2772" y="3361"/>
                    <a:pt x="3458" y="2950"/>
                    <a:pt x="3705" y="2176"/>
                  </a:cubicBezTo>
                  <a:cubicBezTo>
                    <a:pt x="3963" y="1270"/>
                    <a:pt x="3478" y="332"/>
                    <a:pt x="2573" y="73"/>
                  </a:cubicBezTo>
                  <a:cubicBezTo>
                    <a:pt x="2405" y="24"/>
                    <a:pt x="2240" y="1"/>
                    <a:pt x="2081" y="1"/>
                  </a:cubicBez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5" name="Google Shape;1445;p60"/>
            <p:cNvSpPr/>
            <p:nvPr/>
          </p:nvSpPr>
          <p:spPr>
            <a:xfrm>
              <a:off x="2187800" y="2046400"/>
              <a:ext cx="39650" cy="30750"/>
            </a:xfrm>
            <a:custGeom>
              <a:avLst/>
              <a:gdLst/>
              <a:ahLst/>
              <a:cxnLst/>
              <a:rect l="l" t="t" r="r" b="b"/>
              <a:pathLst>
                <a:path w="1586" h="1230" fill="none" extrusionOk="0">
                  <a:moveTo>
                    <a:pt x="1586" y="194"/>
                  </a:moveTo>
                  <a:cubicBezTo>
                    <a:pt x="842" y="0"/>
                    <a:pt x="98" y="453"/>
                    <a:pt x="1" y="1229"/>
                  </a:cubicBezTo>
                </a:path>
              </a:pathLst>
            </a:custGeom>
            <a:noFill/>
            <a:ln w="3225" cap="rnd" cmpd="sng">
              <a:solidFill>
                <a:srgbClr val="31142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6" name="Google Shape;1446;p60"/>
            <p:cNvSpPr/>
            <p:nvPr/>
          </p:nvSpPr>
          <p:spPr>
            <a:xfrm>
              <a:off x="2193475" y="1839175"/>
              <a:ext cx="177925" cy="162150"/>
            </a:xfrm>
            <a:custGeom>
              <a:avLst/>
              <a:gdLst/>
              <a:ahLst/>
              <a:cxnLst/>
              <a:rect l="l" t="t" r="r" b="b"/>
              <a:pathLst>
                <a:path w="7117" h="6486" extrusionOk="0">
                  <a:moveTo>
                    <a:pt x="3570" y="0"/>
                  </a:moveTo>
                  <a:cubicBezTo>
                    <a:pt x="2741" y="0"/>
                    <a:pt x="1909" y="316"/>
                    <a:pt x="1262" y="947"/>
                  </a:cubicBezTo>
                  <a:cubicBezTo>
                    <a:pt x="0" y="2208"/>
                    <a:pt x="0" y="4278"/>
                    <a:pt x="1262" y="5540"/>
                  </a:cubicBezTo>
                  <a:cubicBezTo>
                    <a:pt x="1909" y="6170"/>
                    <a:pt x="2741" y="6486"/>
                    <a:pt x="3570" y="6486"/>
                  </a:cubicBezTo>
                  <a:cubicBezTo>
                    <a:pt x="4399" y="6486"/>
                    <a:pt x="5224" y="6170"/>
                    <a:pt x="5855" y="5540"/>
                  </a:cubicBezTo>
                  <a:cubicBezTo>
                    <a:pt x="7116" y="4278"/>
                    <a:pt x="7116" y="2208"/>
                    <a:pt x="5855" y="947"/>
                  </a:cubicBezTo>
                  <a:cubicBezTo>
                    <a:pt x="5224" y="316"/>
                    <a:pt x="4399" y="0"/>
                    <a:pt x="3570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7" name="Google Shape;1447;p60"/>
            <p:cNvSpPr/>
            <p:nvPr/>
          </p:nvSpPr>
          <p:spPr>
            <a:xfrm>
              <a:off x="1993725" y="2056900"/>
              <a:ext cx="157725" cy="102125"/>
            </a:xfrm>
            <a:custGeom>
              <a:avLst/>
              <a:gdLst/>
              <a:ahLst/>
              <a:cxnLst/>
              <a:rect l="l" t="t" r="r" b="b"/>
              <a:pathLst>
                <a:path w="6309" h="4085" extrusionOk="0">
                  <a:moveTo>
                    <a:pt x="1424" y="1"/>
                  </a:moveTo>
                  <a:lnTo>
                    <a:pt x="33" y="712"/>
                  </a:lnTo>
                  <a:cubicBezTo>
                    <a:pt x="1" y="1456"/>
                    <a:pt x="292" y="2200"/>
                    <a:pt x="809" y="2782"/>
                  </a:cubicBezTo>
                  <a:cubicBezTo>
                    <a:pt x="1488" y="3559"/>
                    <a:pt x="2459" y="4012"/>
                    <a:pt x="3494" y="4076"/>
                  </a:cubicBezTo>
                  <a:cubicBezTo>
                    <a:pt x="3578" y="4082"/>
                    <a:pt x="3663" y="4084"/>
                    <a:pt x="3747" y="4084"/>
                  </a:cubicBezTo>
                  <a:cubicBezTo>
                    <a:pt x="4664" y="4084"/>
                    <a:pt x="5565" y="3766"/>
                    <a:pt x="6276" y="3203"/>
                  </a:cubicBezTo>
                  <a:lnTo>
                    <a:pt x="6308" y="1165"/>
                  </a:lnTo>
                  <a:lnTo>
                    <a:pt x="1424" y="1"/>
                  </a:lnTo>
                  <a:close/>
                </a:path>
              </a:pathLst>
            </a:custGeom>
            <a:solidFill>
              <a:srgbClr val="FFFF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8" name="Google Shape;1448;p60"/>
            <p:cNvSpPr/>
            <p:nvPr/>
          </p:nvSpPr>
          <p:spPr>
            <a:xfrm>
              <a:off x="2145750" y="2043975"/>
              <a:ext cx="36425" cy="56625"/>
            </a:xfrm>
            <a:custGeom>
              <a:avLst/>
              <a:gdLst/>
              <a:ahLst/>
              <a:cxnLst/>
              <a:rect l="l" t="t" r="r" b="b"/>
              <a:pathLst>
                <a:path w="1457" h="2265" fill="none" extrusionOk="0">
                  <a:moveTo>
                    <a:pt x="1036" y="0"/>
                  </a:moveTo>
                  <a:lnTo>
                    <a:pt x="1" y="1941"/>
                  </a:lnTo>
                  <a:lnTo>
                    <a:pt x="1456" y="2264"/>
                  </a:lnTo>
                </a:path>
              </a:pathLst>
            </a:custGeom>
            <a:noFill/>
            <a:ln w="5650" cap="flat" cmpd="sng">
              <a:solidFill>
                <a:srgbClr val="FFFFFA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9" name="Google Shape;1449;p60"/>
            <p:cNvSpPr/>
            <p:nvPr/>
          </p:nvSpPr>
          <p:spPr>
            <a:xfrm>
              <a:off x="1955725" y="2280900"/>
              <a:ext cx="405075" cy="467800"/>
            </a:xfrm>
            <a:custGeom>
              <a:avLst/>
              <a:gdLst/>
              <a:ahLst/>
              <a:cxnLst/>
              <a:rect l="l" t="t" r="r" b="b"/>
              <a:pathLst>
                <a:path w="16203" h="18712" extrusionOk="0">
                  <a:moveTo>
                    <a:pt x="14330" y="1"/>
                  </a:moveTo>
                  <a:lnTo>
                    <a:pt x="1747" y="1262"/>
                  </a:lnTo>
                  <a:lnTo>
                    <a:pt x="0" y="1650"/>
                  </a:lnTo>
                  <a:lnTo>
                    <a:pt x="1488" y="3979"/>
                  </a:lnTo>
                  <a:cubicBezTo>
                    <a:pt x="1423" y="6082"/>
                    <a:pt x="1650" y="9025"/>
                    <a:pt x="3105" y="11257"/>
                  </a:cubicBezTo>
                  <a:cubicBezTo>
                    <a:pt x="5693" y="15139"/>
                    <a:pt x="5661" y="18600"/>
                    <a:pt x="5661" y="18600"/>
                  </a:cubicBezTo>
                  <a:cubicBezTo>
                    <a:pt x="5661" y="18600"/>
                    <a:pt x="7338" y="18711"/>
                    <a:pt x="9407" y="18711"/>
                  </a:cubicBezTo>
                  <a:cubicBezTo>
                    <a:pt x="11799" y="18711"/>
                    <a:pt x="14717" y="18562"/>
                    <a:pt x="16174" y="17920"/>
                  </a:cubicBezTo>
                  <a:cubicBezTo>
                    <a:pt x="16174" y="17921"/>
                    <a:pt x="16174" y="17921"/>
                    <a:pt x="16174" y="17921"/>
                  </a:cubicBezTo>
                  <a:cubicBezTo>
                    <a:pt x="16202" y="17921"/>
                    <a:pt x="15625" y="12764"/>
                    <a:pt x="16174" y="8411"/>
                  </a:cubicBezTo>
                  <a:lnTo>
                    <a:pt x="15656" y="7343"/>
                  </a:lnTo>
                  <a:cubicBezTo>
                    <a:pt x="15721" y="5370"/>
                    <a:pt x="15850" y="4982"/>
                    <a:pt x="15591" y="3138"/>
                  </a:cubicBezTo>
                  <a:lnTo>
                    <a:pt x="155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0" name="Google Shape;1450;p60"/>
            <p:cNvSpPr/>
            <p:nvPr/>
          </p:nvSpPr>
          <p:spPr>
            <a:xfrm>
              <a:off x="2000200" y="2272975"/>
              <a:ext cx="314600" cy="60075"/>
            </a:xfrm>
            <a:custGeom>
              <a:avLst/>
              <a:gdLst/>
              <a:ahLst/>
              <a:cxnLst/>
              <a:rect l="l" t="t" r="r" b="b"/>
              <a:pathLst>
                <a:path w="12584" h="2403" extrusionOk="0">
                  <a:moveTo>
                    <a:pt x="7675" y="0"/>
                  </a:moveTo>
                  <a:cubicBezTo>
                    <a:pt x="6710" y="0"/>
                    <a:pt x="5747" y="40"/>
                    <a:pt x="4788" y="123"/>
                  </a:cubicBezTo>
                  <a:cubicBezTo>
                    <a:pt x="3170" y="479"/>
                    <a:pt x="1553" y="964"/>
                    <a:pt x="0" y="1579"/>
                  </a:cubicBezTo>
                  <a:cubicBezTo>
                    <a:pt x="0" y="1579"/>
                    <a:pt x="1563" y="2403"/>
                    <a:pt x="4358" y="2403"/>
                  </a:cubicBezTo>
                  <a:cubicBezTo>
                    <a:pt x="6454" y="2403"/>
                    <a:pt x="9242" y="1940"/>
                    <a:pt x="12583" y="318"/>
                  </a:cubicBezTo>
                  <a:cubicBezTo>
                    <a:pt x="10954" y="114"/>
                    <a:pt x="9313" y="0"/>
                    <a:pt x="7675" y="0"/>
                  </a:cubicBez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1" name="Google Shape;1451;p60"/>
            <p:cNvSpPr/>
            <p:nvPr/>
          </p:nvSpPr>
          <p:spPr>
            <a:xfrm>
              <a:off x="1648425" y="2278475"/>
              <a:ext cx="467425" cy="466625"/>
            </a:xfrm>
            <a:custGeom>
              <a:avLst/>
              <a:gdLst/>
              <a:ahLst/>
              <a:cxnLst/>
              <a:rect l="l" t="t" r="r" b="b"/>
              <a:pathLst>
                <a:path w="18697" h="18665" extrusionOk="0">
                  <a:moveTo>
                    <a:pt x="1" y="1"/>
                  </a:moveTo>
                  <a:lnTo>
                    <a:pt x="1" y="18664"/>
                  </a:lnTo>
                  <a:lnTo>
                    <a:pt x="18697" y="18664"/>
                  </a:lnTo>
                  <a:lnTo>
                    <a:pt x="18697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2" name="Google Shape;1452;p60"/>
            <p:cNvSpPr/>
            <p:nvPr/>
          </p:nvSpPr>
          <p:spPr>
            <a:xfrm>
              <a:off x="1511750" y="2278475"/>
              <a:ext cx="466625" cy="466625"/>
            </a:xfrm>
            <a:custGeom>
              <a:avLst/>
              <a:gdLst/>
              <a:ahLst/>
              <a:cxnLst/>
              <a:rect l="l" t="t" r="r" b="b"/>
              <a:pathLst>
                <a:path w="18665" h="18665" extrusionOk="0">
                  <a:moveTo>
                    <a:pt x="1" y="1"/>
                  </a:moveTo>
                  <a:lnTo>
                    <a:pt x="1" y="18664"/>
                  </a:lnTo>
                  <a:lnTo>
                    <a:pt x="18665" y="18664"/>
                  </a:lnTo>
                  <a:lnTo>
                    <a:pt x="18665" y="1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3" name="Google Shape;1453;p60"/>
            <p:cNvSpPr/>
            <p:nvPr/>
          </p:nvSpPr>
          <p:spPr>
            <a:xfrm>
              <a:off x="1620125" y="2360950"/>
              <a:ext cx="249900" cy="52600"/>
            </a:xfrm>
            <a:custGeom>
              <a:avLst/>
              <a:gdLst/>
              <a:ahLst/>
              <a:cxnLst/>
              <a:rect l="l" t="t" r="r" b="b"/>
              <a:pathLst>
                <a:path w="9996" h="2104" extrusionOk="0">
                  <a:moveTo>
                    <a:pt x="0" y="1"/>
                  </a:moveTo>
                  <a:lnTo>
                    <a:pt x="0" y="2103"/>
                  </a:lnTo>
                  <a:lnTo>
                    <a:pt x="9995" y="2103"/>
                  </a:lnTo>
                  <a:lnTo>
                    <a:pt x="9995" y="1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4" name="Google Shape;1454;p60"/>
            <p:cNvSpPr/>
            <p:nvPr/>
          </p:nvSpPr>
          <p:spPr>
            <a:xfrm>
              <a:off x="1965425" y="2639925"/>
              <a:ext cx="387900" cy="124575"/>
            </a:xfrm>
            <a:custGeom>
              <a:avLst/>
              <a:gdLst/>
              <a:ahLst/>
              <a:cxnLst/>
              <a:rect l="l" t="t" r="r" b="b"/>
              <a:pathLst>
                <a:path w="15516" h="4983" extrusionOk="0">
                  <a:moveTo>
                    <a:pt x="13102" y="0"/>
                  </a:moveTo>
                  <a:cubicBezTo>
                    <a:pt x="13080" y="0"/>
                    <a:pt x="13058" y="1"/>
                    <a:pt x="13036" y="1"/>
                  </a:cubicBezTo>
                  <a:lnTo>
                    <a:pt x="0" y="2783"/>
                  </a:lnTo>
                  <a:lnTo>
                    <a:pt x="356" y="4983"/>
                  </a:lnTo>
                  <a:lnTo>
                    <a:pt x="12907" y="4433"/>
                  </a:lnTo>
                  <a:cubicBezTo>
                    <a:pt x="12990" y="4442"/>
                    <a:pt x="13072" y="4447"/>
                    <a:pt x="13153" y="4447"/>
                  </a:cubicBezTo>
                  <a:cubicBezTo>
                    <a:pt x="14465" y="4447"/>
                    <a:pt x="15515" y="3250"/>
                    <a:pt x="15333" y="1910"/>
                  </a:cubicBezTo>
                  <a:cubicBezTo>
                    <a:pt x="15174" y="800"/>
                    <a:pt x="14207" y="0"/>
                    <a:pt x="13102" y="0"/>
                  </a:cubicBez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5" name="Google Shape;1455;p60"/>
            <p:cNvSpPr/>
            <p:nvPr/>
          </p:nvSpPr>
          <p:spPr>
            <a:xfrm>
              <a:off x="1737375" y="2684850"/>
              <a:ext cx="268500" cy="88550"/>
            </a:xfrm>
            <a:custGeom>
              <a:avLst/>
              <a:gdLst/>
              <a:ahLst/>
              <a:cxnLst/>
              <a:rect l="l" t="t" r="r" b="b"/>
              <a:pathLst>
                <a:path w="10740" h="3542" extrusionOk="0">
                  <a:moveTo>
                    <a:pt x="6404" y="0"/>
                  </a:moveTo>
                  <a:cubicBezTo>
                    <a:pt x="6115" y="0"/>
                    <a:pt x="5823" y="27"/>
                    <a:pt x="5532" y="80"/>
                  </a:cubicBezTo>
                  <a:cubicBezTo>
                    <a:pt x="4991" y="216"/>
                    <a:pt x="4434" y="272"/>
                    <a:pt x="3883" y="272"/>
                  </a:cubicBezTo>
                  <a:cubicBezTo>
                    <a:pt x="3644" y="272"/>
                    <a:pt x="3406" y="262"/>
                    <a:pt x="3171" y="242"/>
                  </a:cubicBezTo>
                  <a:cubicBezTo>
                    <a:pt x="3151" y="239"/>
                    <a:pt x="3132" y="238"/>
                    <a:pt x="3113" y="238"/>
                  </a:cubicBezTo>
                  <a:cubicBezTo>
                    <a:pt x="2912" y="238"/>
                    <a:pt x="2744" y="388"/>
                    <a:pt x="2685" y="566"/>
                  </a:cubicBezTo>
                  <a:cubicBezTo>
                    <a:pt x="2621" y="792"/>
                    <a:pt x="2750" y="1018"/>
                    <a:pt x="2944" y="1116"/>
                  </a:cubicBezTo>
                  <a:cubicBezTo>
                    <a:pt x="3591" y="1342"/>
                    <a:pt x="4303" y="1439"/>
                    <a:pt x="4982" y="1471"/>
                  </a:cubicBezTo>
                  <a:lnTo>
                    <a:pt x="292" y="2862"/>
                  </a:lnTo>
                  <a:cubicBezTo>
                    <a:pt x="98" y="2959"/>
                    <a:pt x="1" y="3186"/>
                    <a:pt x="98" y="3347"/>
                  </a:cubicBezTo>
                  <a:cubicBezTo>
                    <a:pt x="162" y="3477"/>
                    <a:pt x="324" y="3541"/>
                    <a:pt x="453" y="3541"/>
                  </a:cubicBezTo>
                  <a:lnTo>
                    <a:pt x="6082" y="3250"/>
                  </a:lnTo>
                  <a:cubicBezTo>
                    <a:pt x="6082" y="3250"/>
                    <a:pt x="7958" y="3186"/>
                    <a:pt x="9511" y="3186"/>
                  </a:cubicBezTo>
                  <a:cubicBezTo>
                    <a:pt x="9931" y="3186"/>
                    <a:pt x="10319" y="2927"/>
                    <a:pt x="10513" y="2539"/>
                  </a:cubicBezTo>
                  <a:cubicBezTo>
                    <a:pt x="10740" y="1957"/>
                    <a:pt x="10449" y="1310"/>
                    <a:pt x="9899" y="1116"/>
                  </a:cubicBezTo>
                  <a:lnTo>
                    <a:pt x="9058" y="792"/>
                  </a:lnTo>
                  <a:cubicBezTo>
                    <a:pt x="8243" y="274"/>
                    <a:pt x="7335" y="0"/>
                    <a:pt x="6404" y="0"/>
                  </a:cubicBez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6" name="Google Shape;1456;p60"/>
            <p:cNvSpPr/>
            <p:nvPr/>
          </p:nvSpPr>
          <p:spPr>
            <a:xfrm>
              <a:off x="2229050" y="2461225"/>
              <a:ext cx="159325" cy="286375"/>
            </a:xfrm>
            <a:custGeom>
              <a:avLst/>
              <a:gdLst/>
              <a:ahLst/>
              <a:cxnLst/>
              <a:rect l="l" t="t" r="r" b="b"/>
              <a:pathLst>
                <a:path w="6373" h="11455" extrusionOk="0">
                  <a:moveTo>
                    <a:pt x="647" y="1"/>
                  </a:moveTo>
                  <a:lnTo>
                    <a:pt x="97" y="8799"/>
                  </a:lnTo>
                  <a:cubicBezTo>
                    <a:pt x="0" y="10158"/>
                    <a:pt x="1003" y="11354"/>
                    <a:pt x="2362" y="11451"/>
                  </a:cubicBezTo>
                  <a:cubicBezTo>
                    <a:pt x="2403" y="11454"/>
                    <a:pt x="2445" y="11455"/>
                    <a:pt x="2487" y="11455"/>
                  </a:cubicBezTo>
                  <a:cubicBezTo>
                    <a:pt x="3634" y="11455"/>
                    <a:pt x="4666" y="10601"/>
                    <a:pt x="4885" y="9446"/>
                  </a:cubicBezTo>
                  <a:lnTo>
                    <a:pt x="6373" y="680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7" name="Google Shape;1457;p60"/>
            <p:cNvSpPr/>
            <p:nvPr/>
          </p:nvSpPr>
          <p:spPr>
            <a:xfrm>
              <a:off x="2243600" y="2280900"/>
              <a:ext cx="179550" cy="227250"/>
            </a:xfrm>
            <a:custGeom>
              <a:avLst/>
              <a:gdLst/>
              <a:ahLst/>
              <a:cxnLst/>
              <a:rect l="l" t="t" r="r" b="b"/>
              <a:pathLst>
                <a:path w="7182" h="9090" extrusionOk="0">
                  <a:moveTo>
                    <a:pt x="3690" y="0"/>
                  </a:moveTo>
                  <a:cubicBezTo>
                    <a:pt x="1873" y="0"/>
                    <a:pt x="322" y="1380"/>
                    <a:pt x="162" y="3203"/>
                  </a:cubicBezTo>
                  <a:lnTo>
                    <a:pt x="1" y="8087"/>
                  </a:lnTo>
                  <a:lnTo>
                    <a:pt x="6826" y="9090"/>
                  </a:lnTo>
                  <a:lnTo>
                    <a:pt x="7020" y="3656"/>
                  </a:lnTo>
                  <a:cubicBezTo>
                    <a:pt x="7182" y="1715"/>
                    <a:pt x="5694" y="33"/>
                    <a:pt x="3753" y="1"/>
                  </a:cubicBezTo>
                  <a:cubicBezTo>
                    <a:pt x="3732" y="0"/>
                    <a:pt x="3711" y="0"/>
                    <a:pt x="36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8" name="Google Shape;1458;p60"/>
            <p:cNvSpPr/>
            <p:nvPr/>
          </p:nvSpPr>
          <p:spPr>
            <a:xfrm>
              <a:off x="2243600" y="2379550"/>
              <a:ext cx="5700" cy="103550"/>
            </a:xfrm>
            <a:custGeom>
              <a:avLst/>
              <a:gdLst/>
              <a:ahLst/>
              <a:cxnLst/>
              <a:rect l="l" t="t" r="r" b="b"/>
              <a:pathLst>
                <a:path w="228" h="4142" fill="none" extrusionOk="0">
                  <a:moveTo>
                    <a:pt x="1" y="4141"/>
                  </a:moveTo>
                  <a:lnTo>
                    <a:pt x="227" y="1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9" name="Google Shape;1459;p60"/>
            <p:cNvSpPr/>
            <p:nvPr/>
          </p:nvSpPr>
          <p:spPr>
            <a:xfrm>
              <a:off x="238125" y="4080175"/>
              <a:ext cx="7075825" cy="25"/>
            </a:xfrm>
            <a:custGeom>
              <a:avLst/>
              <a:gdLst/>
              <a:ahLst/>
              <a:cxnLst/>
              <a:rect l="l" t="t" r="r" b="b"/>
              <a:pathLst>
                <a:path w="283033" h="1" fill="none" extrusionOk="0">
                  <a:moveTo>
                    <a:pt x="0" y="0"/>
                  </a:moveTo>
                  <a:lnTo>
                    <a:pt x="283033" y="0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18" name="Google Shape;418;p35"/>
          <p:cNvSpPr txBox="1"/>
          <p:nvPr/>
        </p:nvSpPr>
        <p:spPr>
          <a:xfrm>
            <a:off x="349250" y="144145"/>
            <a:ext cx="6103620" cy="11569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PROBLEM</a:t>
            </a:r>
            <a:endParaRPr lang="en-GB"/>
          </a:p>
        </p:txBody>
      </p:sp>
      <p:sp>
        <p:nvSpPr>
          <p:cNvPr id="543" name="Google Shape;543;p38"/>
          <p:cNvSpPr txBox="1"/>
          <p:nvPr/>
        </p:nvSpPr>
        <p:spPr>
          <a:xfrm>
            <a:off x="-448945" y="820420"/>
            <a:ext cx="3740785" cy="122174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600">
                <a:sym typeface="+mn-ea"/>
              </a:rPr>
              <a:t>1. Congestion Hotspot</a:t>
            </a:r>
            <a:endParaRPr lang="en-US" altLang="en-GB" sz="160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en-US" altLang="en-GB" sz="1600">
              <a:solidFill>
                <a:schemeClr val="accent6"/>
              </a:solidFill>
            </a:endParaRPr>
          </a:p>
        </p:txBody>
      </p:sp>
      <p:pic>
        <p:nvPicPr>
          <p:cNvPr id="5" name="10c2110ebeefe110b4131a3980c41bae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78180" y="1433830"/>
            <a:ext cx="5103495" cy="2796540"/>
          </a:xfrm>
          <a:prstGeom prst="rect">
            <a:avLst/>
          </a:prstGeom>
        </p:spPr>
      </p:pic>
      <p:sp>
        <p:nvSpPr>
          <p:cNvPr id="4" name="Google Shape;544;p38"/>
          <p:cNvSpPr txBox="1"/>
          <p:nvPr/>
        </p:nvSpPr>
        <p:spPr>
          <a:xfrm>
            <a:off x="1141730" y="4230370"/>
            <a:ext cx="3716655" cy="9537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/>
              <a:t>historical average traffic conditions (from  7 a.m. to 9 p.m.)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2" name="椭圆 1"/>
          <p:cNvSpPr/>
          <p:nvPr/>
        </p:nvSpPr>
        <p:spPr>
          <a:xfrm rot="19080000">
            <a:off x="2522855" y="3175000"/>
            <a:ext cx="345440" cy="532130"/>
          </a:xfrm>
          <a:prstGeom prst="ellipse">
            <a:avLst/>
          </a:prstGeom>
          <a:noFill/>
          <a:ln>
            <a:solidFill>
              <a:srgbClr val="CF8027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80540" y="2452370"/>
            <a:ext cx="535305" cy="505460"/>
          </a:xfrm>
          <a:prstGeom prst="ellipse">
            <a:avLst/>
          </a:prstGeom>
          <a:noFill/>
          <a:ln>
            <a:solidFill>
              <a:srgbClr val="CF80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Google Shape;544;p38"/>
          <p:cNvSpPr txBox="1"/>
          <p:nvPr/>
        </p:nvSpPr>
        <p:spPr>
          <a:xfrm>
            <a:off x="2931795" y="3420110"/>
            <a:ext cx="2657475" cy="72009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Kwun Tong Industrial Area</a:t>
            </a:r>
            <a:endParaRPr lang="en-US"/>
          </a:p>
        </p:txBody>
      </p:sp>
      <p:sp>
        <p:nvSpPr>
          <p:cNvPr id="8" name="Google Shape;544;p38"/>
          <p:cNvSpPr txBox="1"/>
          <p:nvPr/>
        </p:nvSpPr>
        <p:spPr>
          <a:xfrm>
            <a:off x="1070610" y="2042160"/>
            <a:ext cx="1860550" cy="4102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 Industrial Area</a:t>
            </a:r>
            <a:endParaRPr lang="en-US"/>
          </a:p>
        </p:txBody>
      </p:sp>
      <p:sp>
        <p:nvSpPr>
          <p:cNvPr id="9" name="椭圆 8"/>
          <p:cNvSpPr/>
          <p:nvPr/>
        </p:nvSpPr>
        <p:spPr>
          <a:xfrm>
            <a:off x="2575560" y="2957830"/>
            <a:ext cx="426085" cy="393700"/>
          </a:xfrm>
          <a:prstGeom prst="ellipse">
            <a:avLst/>
          </a:prstGeom>
          <a:noFill/>
          <a:ln w="28575" cmpd="sng">
            <a:solidFill>
              <a:srgbClr val="CF8027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Google Shape;544;p38"/>
          <p:cNvSpPr txBox="1"/>
          <p:nvPr/>
        </p:nvSpPr>
        <p:spPr>
          <a:xfrm>
            <a:off x="2738755" y="2700020"/>
            <a:ext cx="2657475" cy="72009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residential area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 vol="0">
                <p:cTn id="11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3" grpId="0" animBg="1"/>
      <p:bldP spid="7" grpId="0"/>
      <p:bldP spid="10" grpId="0"/>
      <p:bldP spid="8" grpId="0"/>
      <p:bldP spid="54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5"/>
          <p:cNvSpPr txBox="1"/>
          <p:nvPr/>
        </p:nvSpPr>
        <p:spPr>
          <a:xfrm>
            <a:off x="309880" y="184150"/>
            <a:ext cx="6103620" cy="11569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PROBLEM</a:t>
            </a:r>
            <a:endParaRPr lang="en-GB"/>
          </a:p>
        </p:txBody>
      </p:sp>
      <p:sp>
        <p:nvSpPr>
          <p:cNvPr id="6" name="文本框 5"/>
          <p:cNvSpPr txBox="1"/>
          <p:nvPr/>
        </p:nvSpPr>
        <p:spPr>
          <a:xfrm>
            <a:off x="1656715" y="3164840"/>
            <a:ext cx="2540000" cy="1599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Wai Fat Road/ Wai Yip Street junction, Hoi Yuen Road/ Wai Yip Street junction, Hoi Yuen Road/ Kwun Tong Road junction and How Ming Street/ Tsun Yip Street junction etc. </a:t>
            </a:r>
            <a:endParaRPr lang="zh-CN" altLang="en-US"/>
          </a:p>
        </p:txBody>
      </p:sp>
      <p:sp>
        <p:nvSpPr>
          <p:cNvPr id="7" name="Google Shape;543;p38"/>
          <p:cNvSpPr txBox="1"/>
          <p:nvPr/>
        </p:nvSpPr>
        <p:spPr>
          <a:xfrm>
            <a:off x="-499110" y="778510"/>
            <a:ext cx="3740785" cy="122174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600">
                <a:sym typeface="+mn-ea"/>
              </a:rPr>
              <a:t>1. Congestion Hotspot</a:t>
            </a:r>
            <a:endParaRPr lang="en-US" altLang="en-GB" sz="160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lang="en-US" altLang="en-GB" sz="1600">
              <a:solidFill>
                <a:schemeClr val="accent6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02000" y="2418080"/>
            <a:ext cx="2540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302000" y="2418080"/>
            <a:ext cx="2540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 </a:t>
            </a:r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1400" y="1287780"/>
            <a:ext cx="4972050" cy="3492500"/>
          </a:xfrm>
          <a:prstGeom prst="rect">
            <a:avLst/>
          </a:prstGeom>
        </p:spPr>
      </p:pic>
      <p:sp>
        <p:nvSpPr>
          <p:cNvPr id="12" name="Google Shape;544;p38"/>
          <p:cNvSpPr txBox="1"/>
          <p:nvPr/>
        </p:nvSpPr>
        <p:spPr>
          <a:xfrm>
            <a:off x="3022600" y="3630295"/>
            <a:ext cx="2931795" cy="1061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sz="1000">
                <a:ea typeface="宋体" panose="02010600030101010101" pitchFamily="2" charset="-122"/>
                <a:sym typeface="+mn-ea"/>
              </a:rPr>
              <a:t>→</a:t>
            </a:r>
            <a:r>
              <a:rPr lang="en-US" altLang="zh-CN" sz="1000">
                <a:sym typeface="+mn-ea"/>
              </a:rPr>
              <a:t>Hotstop</a:t>
            </a:r>
            <a:r>
              <a:rPr lang="zh-CN" altLang="en-US" sz="1000">
                <a:sym typeface="+mn-ea"/>
              </a:rPr>
              <a:t> </a:t>
            </a:r>
            <a:r>
              <a:rPr lang="en-US" altLang="zh-CN" sz="1000">
                <a:sym typeface="+mn-ea"/>
              </a:rPr>
              <a:t>:</a:t>
            </a:r>
            <a:r>
              <a:rPr lang="zh-CN" altLang="en-US" sz="1000">
                <a:sym typeface="+mn-ea"/>
              </a:rPr>
              <a:t> Wai Fat Road/ Wai Yip Street junction，Hoi Yuen Road/ Wai Yip Street junction, Hoi Yuen Road/ Kwun Tong Road junction and How Ming Street/ Tsun Yip Street junction etc</a:t>
            </a:r>
            <a:endParaRPr lang="zh-CN" altLang="en-US" sz="1000">
              <a:ea typeface="宋体" panose="02010600030101010101" pitchFamily="2" charset="-122"/>
              <a:sym typeface="+mn-ea"/>
            </a:endParaRPr>
          </a:p>
        </p:txBody>
      </p:sp>
      <p:sp>
        <p:nvSpPr>
          <p:cNvPr id="13" name="Google Shape;544;p38"/>
          <p:cNvSpPr txBox="1"/>
          <p:nvPr/>
        </p:nvSpPr>
        <p:spPr>
          <a:xfrm>
            <a:off x="2268855" y="1204595"/>
            <a:ext cx="2657475" cy="3117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/>
              <a:t>Kwun Tong Industrial Area</a:t>
            </a:r>
            <a:endParaRPr lang="en-US"/>
          </a:p>
        </p:txBody>
      </p:sp>
      <p:grpSp>
        <p:nvGrpSpPr>
          <p:cNvPr id="1" name="Google Shape;1327;p60"/>
          <p:cNvGrpSpPr/>
          <p:nvPr/>
        </p:nvGrpSpPr>
        <p:grpSpPr>
          <a:xfrm>
            <a:off x="6326505" y="3701415"/>
            <a:ext cx="2884170" cy="1295400"/>
            <a:chOff x="238125" y="1520775"/>
            <a:chExt cx="7115450" cy="2641100"/>
          </a:xfrm>
        </p:grpSpPr>
        <p:sp>
          <p:nvSpPr>
            <p:cNvPr id="2" name="Google Shape;1328;p60"/>
            <p:cNvSpPr/>
            <p:nvPr/>
          </p:nvSpPr>
          <p:spPr>
            <a:xfrm>
              <a:off x="6145425" y="3290100"/>
              <a:ext cx="882275" cy="393050"/>
            </a:xfrm>
            <a:custGeom>
              <a:avLst/>
              <a:gdLst/>
              <a:ahLst/>
              <a:cxnLst/>
              <a:rect l="l" t="t" r="r" b="b"/>
              <a:pathLst>
                <a:path w="35291" h="15722" extrusionOk="0">
                  <a:moveTo>
                    <a:pt x="0" y="1"/>
                  </a:moveTo>
                  <a:lnTo>
                    <a:pt x="0" y="15721"/>
                  </a:lnTo>
                  <a:lnTo>
                    <a:pt x="35290" y="15721"/>
                  </a:lnTo>
                  <a:lnTo>
                    <a:pt x="35290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" name="Google Shape;1329;p60"/>
            <p:cNvSpPr/>
            <p:nvPr/>
          </p:nvSpPr>
          <p:spPr>
            <a:xfrm>
              <a:off x="5667500" y="3439700"/>
              <a:ext cx="133450" cy="640500"/>
            </a:xfrm>
            <a:custGeom>
              <a:avLst/>
              <a:gdLst/>
              <a:ahLst/>
              <a:cxnLst/>
              <a:rect l="l" t="t" r="r" b="b"/>
              <a:pathLst>
                <a:path w="5338" h="25620" extrusionOk="0">
                  <a:moveTo>
                    <a:pt x="0" y="1"/>
                  </a:moveTo>
                  <a:lnTo>
                    <a:pt x="0" y="25619"/>
                  </a:lnTo>
                  <a:lnTo>
                    <a:pt x="5337" y="25619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rgbClr val="3727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" name="Google Shape;1330;p60"/>
            <p:cNvSpPr/>
            <p:nvPr/>
          </p:nvSpPr>
          <p:spPr>
            <a:xfrm>
              <a:off x="5347250" y="3439700"/>
              <a:ext cx="641300" cy="640500"/>
            </a:xfrm>
            <a:custGeom>
              <a:avLst/>
              <a:gdLst/>
              <a:ahLst/>
              <a:cxnLst/>
              <a:rect l="l" t="t" r="r" b="b"/>
              <a:pathLst>
                <a:path w="25652" h="25620" extrusionOk="0">
                  <a:moveTo>
                    <a:pt x="12810" y="1"/>
                  </a:moveTo>
                  <a:cubicBezTo>
                    <a:pt x="5759" y="1"/>
                    <a:pt x="1" y="5726"/>
                    <a:pt x="1" y="12810"/>
                  </a:cubicBezTo>
                  <a:cubicBezTo>
                    <a:pt x="1" y="19894"/>
                    <a:pt x="5759" y="25619"/>
                    <a:pt x="12810" y="25619"/>
                  </a:cubicBezTo>
                  <a:cubicBezTo>
                    <a:pt x="19894" y="25619"/>
                    <a:pt x="25652" y="19894"/>
                    <a:pt x="25652" y="12810"/>
                  </a:cubicBezTo>
                  <a:cubicBezTo>
                    <a:pt x="25652" y="5726"/>
                    <a:pt x="19894" y="1"/>
                    <a:pt x="1281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1331;p60"/>
            <p:cNvSpPr/>
            <p:nvPr/>
          </p:nvSpPr>
          <p:spPr>
            <a:xfrm>
              <a:off x="5480700" y="3439700"/>
              <a:ext cx="640475" cy="640500"/>
            </a:xfrm>
            <a:custGeom>
              <a:avLst/>
              <a:gdLst/>
              <a:ahLst/>
              <a:cxnLst/>
              <a:rect l="l" t="t" r="r" b="b"/>
              <a:pathLst>
                <a:path w="25619" h="25620" extrusionOk="0">
                  <a:moveTo>
                    <a:pt x="12809" y="1"/>
                  </a:moveTo>
                  <a:cubicBezTo>
                    <a:pt x="5725" y="1"/>
                    <a:pt x="0" y="5726"/>
                    <a:pt x="0" y="12810"/>
                  </a:cubicBezTo>
                  <a:cubicBezTo>
                    <a:pt x="0" y="19894"/>
                    <a:pt x="5725" y="25619"/>
                    <a:pt x="12809" y="25619"/>
                  </a:cubicBezTo>
                  <a:cubicBezTo>
                    <a:pt x="19893" y="25619"/>
                    <a:pt x="25619" y="19894"/>
                    <a:pt x="25619" y="12810"/>
                  </a:cubicBezTo>
                  <a:cubicBezTo>
                    <a:pt x="25619" y="5726"/>
                    <a:pt x="19893" y="1"/>
                    <a:pt x="12809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" name="Google Shape;1332;p60"/>
            <p:cNvSpPr/>
            <p:nvPr/>
          </p:nvSpPr>
          <p:spPr>
            <a:xfrm>
              <a:off x="6507700" y="3439700"/>
              <a:ext cx="132650" cy="640500"/>
            </a:xfrm>
            <a:custGeom>
              <a:avLst/>
              <a:gdLst/>
              <a:ahLst/>
              <a:cxnLst/>
              <a:rect l="l" t="t" r="r" b="b"/>
              <a:pathLst>
                <a:path w="5306" h="25620" extrusionOk="0">
                  <a:moveTo>
                    <a:pt x="0" y="1"/>
                  </a:moveTo>
                  <a:lnTo>
                    <a:pt x="0" y="25619"/>
                  </a:lnTo>
                  <a:lnTo>
                    <a:pt x="5305" y="25619"/>
                  </a:lnTo>
                  <a:lnTo>
                    <a:pt x="530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1333;p60"/>
            <p:cNvSpPr/>
            <p:nvPr/>
          </p:nvSpPr>
          <p:spPr>
            <a:xfrm>
              <a:off x="6186650" y="3439700"/>
              <a:ext cx="641300" cy="640500"/>
            </a:xfrm>
            <a:custGeom>
              <a:avLst/>
              <a:gdLst/>
              <a:ahLst/>
              <a:cxnLst/>
              <a:rect l="l" t="t" r="r" b="b"/>
              <a:pathLst>
                <a:path w="25652" h="25620" extrusionOk="0">
                  <a:moveTo>
                    <a:pt x="12842" y="1"/>
                  </a:moveTo>
                  <a:cubicBezTo>
                    <a:pt x="5758" y="1"/>
                    <a:pt x="1" y="5726"/>
                    <a:pt x="1" y="12810"/>
                  </a:cubicBezTo>
                  <a:cubicBezTo>
                    <a:pt x="1" y="19894"/>
                    <a:pt x="5758" y="25619"/>
                    <a:pt x="12842" y="25619"/>
                  </a:cubicBezTo>
                  <a:cubicBezTo>
                    <a:pt x="19926" y="25619"/>
                    <a:pt x="25652" y="19894"/>
                    <a:pt x="25652" y="12810"/>
                  </a:cubicBezTo>
                  <a:cubicBezTo>
                    <a:pt x="25652" y="5726"/>
                    <a:pt x="19926" y="1"/>
                    <a:pt x="12842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1334;p60"/>
            <p:cNvSpPr/>
            <p:nvPr/>
          </p:nvSpPr>
          <p:spPr>
            <a:xfrm>
              <a:off x="6320075" y="3439700"/>
              <a:ext cx="641300" cy="640500"/>
            </a:xfrm>
            <a:custGeom>
              <a:avLst/>
              <a:gdLst/>
              <a:ahLst/>
              <a:cxnLst/>
              <a:rect l="l" t="t" r="r" b="b"/>
              <a:pathLst>
                <a:path w="25652" h="25620" extrusionOk="0">
                  <a:moveTo>
                    <a:pt x="12810" y="1"/>
                  </a:moveTo>
                  <a:cubicBezTo>
                    <a:pt x="5726" y="1"/>
                    <a:pt x="1" y="5726"/>
                    <a:pt x="1" y="12810"/>
                  </a:cubicBezTo>
                  <a:cubicBezTo>
                    <a:pt x="1" y="19894"/>
                    <a:pt x="5726" y="25619"/>
                    <a:pt x="12810" y="25619"/>
                  </a:cubicBezTo>
                  <a:cubicBezTo>
                    <a:pt x="19894" y="25619"/>
                    <a:pt x="25652" y="19894"/>
                    <a:pt x="25652" y="12810"/>
                  </a:cubicBezTo>
                  <a:cubicBezTo>
                    <a:pt x="25652" y="5726"/>
                    <a:pt x="19894" y="1"/>
                    <a:pt x="12810" y="1"/>
                  </a:cubicBezTo>
                  <a:close/>
                </a:path>
              </a:pathLst>
            </a:custGeom>
            <a:solidFill>
              <a:srgbClr val="394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1335;p60"/>
            <p:cNvSpPr/>
            <p:nvPr/>
          </p:nvSpPr>
          <p:spPr>
            <a:xfrm>
              <a:off x="6462400" y="3582025"/>
              <a:ext cx="355850" cy="355850"/>
            </a:xfrm>
            <a:custGeom>
              <a:avLst/>
              <a:gdLst/>
              <a:ahLst/>
              <a:cxnLst/>
              <a:rect l="l" t="t" r="r" b="b"/>
              <a:pathLst>
                <a:path w="14234" h="14234" extrusionOk="0">
                  <a:moveTo>
                    <a:pt x="7117" y="1"/>
                  </a:moveTo>
                  <a:cubicBezTo>
                    <a:pt x="3203" y="1"/>
                    <a:pt x="1" y="3203"/>
                    <a:pt x="1" y="7117"/>
                  </a:cubicBezTo>
                  <a:cubicBezTo>
                    <a:pt x="1" y="11031"/>
                    <a:pt x="3203" y="14233"/>
                    <a:pt x="7117" y="14233"/>
                  </a:cubicBezTo>
                  <a:cubicBezTo>
                    <a:pt x="11063" y="14233"/>
                    <a:pt x="14233" y="11031"/>
                    <a:pt x="14233" y="7117"/>
                  </a:cubicBezTo>
                  <a:cubicBezTo>
                    <a:pt x="14233" y="3203"/>
                    <a:pt x="11063" y="1"/>
                    <a:pt x="7117" y="1"/>
                  </a:cubicBez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" name="Google Shape;1336;p60"/>
            <p:cNvSpPr/>
            <p:nvPr/>
          </p:nvSpPr>
          <p:spPr>
            <a:xfrm>
              <a:off x="5863200" y="2027800"/>
              <a:ext cx="1365850" cy="1655375"/>
            </a:xfrm>
            <a:custGeom>
              <a:avLst/>
              <a:gdLst/>
              <a:ahLst/>
              <a:cxnLst/>
              <a:rect l="l" t="t" r="r" b="b"/>
              <a:pathLst>
                <a:path w="54634" h="66215" extrusionOk="0">
                  <a:moveTo>
                    <a:pt x="0" y="0"/>
                  </a:moveTo>
                  <a:lnTo>
                    <a:pt x="0" y="66213"/>
                  </a:lnTo>
                  <a:lnTo>
                    <a:pt x="14006" y="66213"/>
                  </a:lnTo>
                  <a:cubicBezTo>
                    <a:pt x="14031" y="66214"/>
                    <a:pt x="14057" y="66214"/>
                    <a:pt x="14082" y="66214"/>
                  </a:cubicBezTo>
                  <a:cubicBezTo>
                    <a:pt x="15410" y="66214"/>
                    <a:pt x="16602" y="65381"/>
                    <a:pt x="17047" y="64143"/>
                  </a:cubicBezTo>
                  <a:cubicBezTo>
                    <a:pt x="18890" y="58547"/>
                    <a:pt x="24066" y="54795"/>
                    <a:pt x="29953" y="54795"/>
                  </a:cubicBezTo>
                  <a:cubicBezTo>
                    <a:pt x="35808" y="54795"/>
                    <a:pt x="41016" y="58547"/>
                    <a:pt x="42827" y="64143"/>
                  </a:cubicBezTo>
                  <a:cubicBezTo>
                    <a:pt x="43271" y="65381"/>
                    <a:pt x="44464" y="66214"/>
                    <a:pt x="45792" y="66214"/>
                  </a:cubicBezTo>
                  <a:cubicBezTo>
                    <a:pt x="45817" y="66214"/>
                    <a:pt x="45842" y="66214"/>
                    <a:pt x="45868" y="66213"/>
                  </a:cubicBezTo>
                  <a:lnTo>
                    <a:pt x="54634" y="66213"/>
                  </a:lnTo>
                  <a:lnTo>
                    <a:pt x="54634" y="42633"/>
                  </a:lnTo>
                  <a:cubicBezTo>
                    <a:pt x="54634" y="38945"/>
                    <a:pt x="52402" y="35613"/>
                    <a:pt x="49005" y="34158"/>
                  </a:cubicBezTo>
                  <a:lnTo>
                    <a:pt x="32605" y="27203"/>
                  </a:lnTo>
                  <a:lnTo>
                    <a:pt x="22546" y="3946"/>
                  </a:lnTo>
                  <a:cubicBezTo>
                    <a:pt x="21511" y="1553"/>
                    <a:pt x="19149" y="0"/>
                    <a:pt x="16529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" name="Google Shape;1337;p60"/>
            <p:cNvSpPr/>
            <p:nvPr/>
          </p:nvSpPr>
          <p:spPr>
            <a:xfrm>
              <a:off x="5734600" y="3093600"/>
              <a:ext cx="1618975" cy="666375"/>
            </a:xfrm>
            <a:custGeom>
              <a:avLst/>
              <a:gdLst/>
              <a:ahLst/>
              <a:cxnLst/>
              <a:rect l="l" t="t" r="r" b="b"/>
              <a:pathLst>
                <a:path w="64759" h="26655" extrusionOk="0">
                  <a:moveTo>
                    <a:pt x="1" y="1"/>
                  </a:moveTo>
                  <a:lnTo>
                    <a:pt x="1" y="26654"/>
                  </a:lnTo>
                  <a:lnTo>
                    <a:pt x="64759" y="26654"/>
                  </a:lnTo>
                  <a:lnTo>
                    <a:pt x="64759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" name="Google Shape;1338;p60"/>
            <p:cNvSpPr/>
            <p:nvPr/>
          </p:nvSpPr>
          <p:spPr>
            <a:xfrm>
              <a:off x="6045950" y="2137775"/>
              <a:ext cx="507050" cy="561225"/>
            </a:xfrm>
            <a:custGeom>
              <a:avLst/>
              <a:gdLst/>
              <a:ahLst/>
              <a:cxnLst/>
              <a:rect l="l" t="t" r="r" b="b"/>
              <a:pathLst>
                <a:path w="20282" h="22449" extrusionOk="0">
                  <a:moveTo>
                    <a:pt x="0" y="0"/>
                  </a:moveTo>
                  <a:lnTo>
                    <a:pt x="0" y="22449"/>
                  </a:lnTo>
                  <a:lnTo>
                    <a:pt x="20282" y="22449"/>
                  </a:lnTo>
                  <a:lnTo>
                    <a:pt x="12357" y="3720"/>
                  </a:lnTo>
                  <a:cubicBezTo>
                    <a:pt x="11451" y="1488"/>
                    <a:pt x="9284" y="33"/>
                    <a:pt x="6890" y="0"/>
                  </a:cubicBezTo>
                  <a:close/>
                </a:path>
              </a:pathLst>
            </a:custGeom>
            <a:solidFill>
              <a:srgbClr val="394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1339;p60"/>
            <p:cNvSpPr/>
            <p:nvPr/>
          </p:nvSpPr>
          <p:spPr>
            <a:xfrm>
              <a:off x="7039800" y="3093600"/>
              <a:ext cx="189250" cy="158525"/>
            </a:xfrm>
            <a:custGeom>
              <a:avLst/>
              <a:gdLst/>
              <a:ahLst/>
              <a:cxnLst/>
              <a:rect l="l" t="t" r="r" b="b"/>
              <a:pathLst>
                <a:path w="7570" h="6341" extrusionOk="0">
                  <a:moveTo>
                    <a:pt x="0" y="1"/>
                  </a:moveTo>
                  <a:lnTo>
                    <a:pt x="0" y="3171"/>
                  </a:lnTo>
                  <a:cubicBezTo>
                    <a:pt x="0" y="4917"/>
                    <a:pt x="1424" y="6341"/>
                    <a:pt x="3170" y="6341"/>
                  </a:cubicBezTo>
                  <a:lnTo>
                    <a:pt x="7570" y="6341"/>
                  </a:lnTo>
                  <a:lnTo>
                    <a:pt x="7570" y="1"/>
                  </a:lnTo>
                  <a:close/>
                </a:path>
              </a:pathLst>
            </a:custGeom>
            <a:solidFill>
              <a:srgbClr val="EBAE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1340;p60"/>
            <p:cNvSpPr/>
            <p:nvPr/>
          </p:nvSpPr>
          <p:spPr>
            <a:xfrm>
              <a:off x="5968325" y="3093600"/>
              <a:ext cx="1260725" cy="25"/>
            </a:xfrm>
            <a:custGeom>
              <a:avLst/>
              <a:gdLst/>
              <a:ahLst/>
              <a:cxnLst/>
              <a:rect l="l" t="t" r="r" b="b"/>
              <a:pathLst>
                <a:path w="50429" h="1" fill="none" extrusionOk="0">
                  <a:moveTo>
                    <a:pt x="50429" y="1"/>
                  </a:moveTo>
                  <a:lnTo>
                    <a:pt x="0" y="1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1341;p60"/>
            <p:cNvSpPr/>
            <p:nvPr/>
          </p:nvSpPr>
          <p:spPr>
            <a:xfrm>
              <a:off x="5968325" y="1943700"/>
              <a:ext cx="177125" cy="84125"/>
            </a:xfrm>
            <a:custGeom>
              <a:avLst/>
              <a:gdLst/>
              <a:ahLst/>
              <a:cxnLst/>
              <a:rect l="l" t="t" r="r" b="b"/>
              <a:pathLst>
                <a:path w="7085" h="3365" extrusionOk="0">
                  <a:moveTo>
                    <a:pt x="0" y="0"/>
                  </a:moveTo>
                  <a:lnTo>
                    <a:pt x="0" y="3364"/>
                  </a:lnTo>
                  <a:lnTo>
                    <a:pt x="7084" y="3364"/>
                  </a:lnTo>
                  <a:cubicBezTo>
                    <a:pt x="7084" y="1488"/>
                    <a:pt x="5596" y="0"/>
                    <a:pt x="3720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1342;p60"/>
            <p:cNvSpPr/>
            <p:nvPr/>
          </p:nvSpPr>
          <p:spPr>
            <a:xfrm>
              <a:off x="3869025" y="3324875"/>
              <a:ext cx="924325" cy="358275"/>
            </a:xfrm>
            <a:custGeom>
              <a:avLst/>
              <a:gdLst/>
              <a:ahLst/>
              <a:cxnLst/>
              <a:rect l="l" t="t" r="r" b="b"/>
              <a:pathLst>
                <a:path w="36973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36972" y="14330"/>
                  </a:lnTo>
                  <a:lnTo>
                    <a:pt x="36972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1343;p60"/>
            <p:cNvSpPr/>
            <p:nvPr/>
          </p:nvSpPr>
          <p:spPr>
            <a:xfrm>
              <a:off x="3387050" y="3439700"/>
              <a:ext cx="132650" cy="640500"/>
            </a:xfrm>
            <a:custGeom>
              <a:avLst/>
              <a:gdLst/>
              <a:ahLst/>
              <a:cxnLst/>
              <a:rect l="l" t="t" r="r" b="b"/>
              <a:pathLst>
                <a:path w="5306" h="25620" extrusionOk="0">
                  <a:moveTo>
                    <a:pt x="1" y="1"/>
                  </a:moveTo>
                  <a:lnTo>
                    <a:pt x="1" y="25619"/>
                  </a:lnTo>
                  <a:lnTo>
                    <a:pt x="5306" y="25619"/>
                  </a:lnTo>
                  <a:lnTo>
                    <a:pt x="5306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1344;p60"/>
            <p:cNvSpPr/>
            <p:nvPr/>
          </p:nvSpPr>
          <p:spPr>
            <a:xfrm>
              <a:off x="3066825" y="3439700"/>
              <a:ext cx="640475" cy="640500"/>
            </a:xfrm>
            <a:custGeom>
              <a:avLst/>
              <a:gdLst/>
              <a:ahLst/>
              <a:cxnLst/>
              <a:rect l="l" t="t" r="r" b="b"/>
              <a:pathLst>
                <a:path w="25619" h="25620" extrusionOk="0">
                  <a:moveTo>
                    <a:pt x="12810" y="1"/>
                  </a:moveTo>
                  <a:cubicBezTo>
                    <a:pt x="5726" y="1"/>
                    <a:pt x="0" y="5726"/>
                    <a:pt x="0" y="12810"/>
                  </a:cubicBezTo>
                  <a:cubicBezTo>
                    <a:pt x="0" y="19894"/>
                    <a:pt x="5726" y="25619"/>
                    <a:pt x="12810" y="25619"/>
                  </a:cubicBezTo>
                  <a:cubicBezTo>
                    <a:pt x="19894" y="25619"/>
                    <a:pt x="25619" y="19894"/>
                    <a:pt x="25619" y="12810"/>
                  </a:cubicBezTo>
                  <a:cubicBezTo>
                    <a:pt x="25619" y="5726"/>
                    <a:pt x="19894" y="1"/>
                    <a:pt x="1281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1345;p60"/>
            <p:cNvSpPr/>
            <p:nvPr/>
          </p:nvSpPr>
          <p:spPr>
            <a:xfrm>
              <a:off x="3199450" y="3439700"/>
              <a:ext cx="641300" cy="640500"/>
            </a:xfrm>
            <a:custGeom>
              <a:avLst/>
              <a:gdLst/>
              <a:ahLst/>
              <a:cxnLst/>
              <a:rect l="l" t="t" r="r" b="b"/>
              <a:pathLst>
                <a:path w="25652" h="25620" extrusionOk="0">
                  <a:moveTo>
                    <a:pt x="12810" y="1"/>
                  </a:moveTo>
                  <a:cubicBezTo>
                    <a:pt x="5758" y="1"/>
                    <a:pt x="0" y="5726"/>
                    <a:pt x="0" y="12810"/>
                  </a:cubicBezTo>
                  <a:cubicBezTo>
                    <a:pt x="0" y="19894"/>
                    <a:pt x="5758" y="25619"/>
                    <a:pt x="12810" y="25619"/>
                  </a:cubicBezTo>
                  <a:cubicBezTo>
                    <a:pt x="19893" y="25619"/>
                    <a:pt x="25651" y="19894"/>
                    <a:pt x="25651" y="12810"/>
                  </a:cubicBezTo>
                  <a:cubicBezTo>
                    <a:pt x="25651" y="5726"/>
                    <a:pt x="19893" y="1"/>
                    <a:pt x="1281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1346;p60"/>
            <p:cNvSpPr/>
            <p:nvPr/>
          </p:nvSpPr>
          <p:spPr>
            <a:xfrm>
              <a:off x="4235350" y="3439700"/>
              <a:ext cx="132650" cy="640500"/>
            </a:xfrm>
            <a:custGeom>
              <a:avLst/>
              <a:gdLst/>
              <a:ahLst/>
              <a:cxnLst/>
              <a:rect l="l" t="t" r="r" b="b"/>
              <a:pathLst>
                <a:path w="5306" h="25620" extrusionOk="0">
                  <a:moveTo>
                    <a:pt x="0" y="1"/>
                  </a:moveTo>
                  <a:lnTo>
                    <a:pt x="0" y="25619"/>
                  </a:lnTo>
                  <a:lnTo>
                    <a:pt x="5305" y="25619"/>
                  </a:lnTo>
                  <a:lnTo>
                    <a:pt x="530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1347;p60"/>
            <p:cNvSpPr/>
            <p:nvPr/>
          </p:nvSpPr>
          <p:spPr>
            <a:xfrm>
              <a:off x="3915125" y="3439700"/>
              <a:ext cx="640475" cy="640500"/>
            </a:xfrm>
            <a:custGeom>
              <a:avLst/>
              <a:gdLst/>
              <a:ahLst/>
              <a:cxnLst/>
              <a:rect l="l" t="t" r="r" b="b"/>
              <a:pathLst>
                <a:path w="25619" h="25620" extrusionOk="0">
                  <a:moveTo>
                    <a:pt x="12809" y="1"/>
                  </a:moveTo>
                  <a:cubicBezTo>
                    <a:pt x="5725" y="1"/>
                    <a:pt x="0" y="5726"/>
                    <a:pt x="0" y="12810"/>
                  </a:cubicBezTo>
                  <a:cubicBezTo>
                    <a:pt x="0" y="19894"/>
                    <a:pt x="5725" y="25619"/>
                    <a:pt x="12809" y="25619"/>
                  </a:cubicBezTo>
                  <a:cubicBezTo>
                    <a:pt x="19893" y="25619"/>
                    <a:pt x="25619" y="19894"/>
                    <a:pt x="25619" y="12810"/>
                  </a:cubicBezTo>
                  <a:cubicBezTo>
                    <a:pt x="25619" y="5726"/>
                    <a:pt x="19893" y="1"/>
                    <a:pt x="12809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1348;p60"/>
            <p:cNvSpPr/>
            <p:nvPr/>
          </p:nvSpPr>
          <p:spPr>
            <a:xfrm>
              <a:off x="4047725" y="3439700"/>
              <a:ext cx="640500" cy="640500"/>
            </a:xfrm>
            <a:custGeom>
              <a:avLst/>
              <a:gdLst/>
              <a:ahLst/>
              <a:cxnLst/>
              <a:rect l="l" t="t" r="r" b="b"/>
              <a:pathLst>
                <a:path w="25620" h="25620" extrusionOk="0">
                  <a:moveTo>
                    <a:pt x="12810" y="1"/>
                  </a:moveTo>
                  <a:cubicBezTo>
                    <a:pt x="5726" y="1"/>
                    <a:pt x="1" y="5726"/>
                    <a:pt x="1" y="12810"/>
                  </a:cubicBezTo>
                  <a:cubicBezTo>
                    <a:pt x="1" y="19894"/>
                    <a:pt x="5726" y="25619"/>
                    <a:pt x="12810" y="25619"/>
                  </a:cubicBezTo>
                  <a:cubicBezTo>
                    <a:pt x="19894" y="25619"/>
                    <a:pt x="25619" y="19894"/>
                    <a:pt x="25619" y="12810"/>
                  </a:cubicBezTo>
                  <a:cubicBezTo>
                    <a:pt x="25619" y="5726"/>
                    <a:pt x="19894" y="1"/>
                    <a:pt x="12810" y="1"/>
                  </a:cubicBezTo>
                  <a:close/>
                </a:path>
              </a:pathLst>
            </a:custGeom>
            <a:solidFill>
              <a:srgbClr val="394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1349;p60"/>
            <p:cNvSpPr/>
            <p:nvPr/>
          </p:nvSpPr>
          <p:spPr>
            <a:xfrm>
              <a:off x="4190050" y="3582025"/>
              <a:ext cx="355850" cy="355850"/>
            </a:xfrm>
            <a:custGeom>
              <a:avLst/>
              <a:gdLst/>
              <a:ahLst/>
              <a:cxnLst/>
              <a:rect l="l" t="t" r="r" b="b"/>
              <a:pathLst>
                <a:path w="14234" h="14234" extrusionOk="0">
                  <a:moveTo>
                    <a:pt x="7117" y="1"/>
                  </a:moveTo>
                  <a:cubicBezTo>
                    <a:pt x="3203" y="1"/>
                    <a:pt x="1" y="3203"/>
                    <a:pt x="1" y="7117"/>
                  </a:cubicBezTo>
                  <a:cubicBezTo>
                    <a:pt x="1" y="11031"/>
                    <a:pt x="3203" y="14233"/>
                    <a:pt x="7117" y="14233"/>
                  </a:cubicBezTo>
                  <a:cubicBezTo>
                    <a:pt x="11063" y="14233"/>
                    <a:pt x="14233" y="11031"/>
                    <a:pt x="14233" y="7117"/>
                  </a:cubicBezTo>
                  <a:cubicBezTo>
                    <a:pt x="14233" y="3203"/>
                    <a:pt x="11063" y="1"/>
                    <a:pt x="7117" y="1"/>
                  </a:cubicBez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1350;p60"/>
            <p:cNvSpPr/>
            <p:nvPr/>
          </p:nvSpPr>
          <p:spPr>
            <a:xfrm>
              <a:off x="2506425" y="1578175"/>
              <a:ext cx="997100" cy="2104975"/>
            </a:xfrm>
            <a:custGeom>
              <a:avLst/>
              <a:gdLst/>
              <a:ahLst/>
              <a:cxnLst/>
              <a:rect l="l" t="t" r="r" b="b"/>
              <a:pathLst>
                <a:path w="39884" h="84199" extrusionOk="0">
                  <a:moveTo>
                    <a:pt x="2394" y="1"/>
                  </a:moveTo>
                  <a:cubicBezTo>
                    <a:pt x="1068" y="1"/>
                    <a:pt x="0" y="1068"/>
                    <a:pt x="0" y="2394"/>
                  </a:cubicBezTo>
                  <a:lnTo>
                    <a:pt x="0" y="81804"/>
                  </a:lnTo>
                  <a:cubicBezTo>
                    <a:pt x="0" y="83131"/>
                    <a:pt x="1068" y="84198"/>
                    <a:pt x="2394" y="84198"/>
                  </a:cubicBezTo>
                  <a:lnTo>
                    <a:pt x="39884" y="84198"/>
                  </a:lnTo>
                  <a:lnTo>
                    <a:pt x="39884" y="1"/>
                  </a:ln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1351;p60"/>
            <p:cNvSpPr/>
            <p:nvPr/>
          </p:nvSpPr>
          <p:spPr>
            <a:xfrm>
              <a:off x="2571100" y="1681675"/>
              <a:ext cx="854000" cy="1858325"/>
            </a:xfrm>
            <a:custGeom>
              <a:avLst/>
              <a:gdLst/>
              <a:ahLst/>
              <a:cxnLst/>
              <a:rect l="l" t="t" r="r" b="b"/>
              <a:pathLst>
                <a:path w="34160" h="74333" extrusionOk="0">
                  <a:moveTo>
                    <a:pt x="1" y="1"/>
                  </a:moveTo>
                  <a:lnTo>
                    <a:pt x="1" y="74333"/>
                  </a:lnTo>
                  <a:lnTo>
                    <a:pt x="34159" y="74333"/>
                  </a:lnTo>
                  <a:lnTo>
                    <a:pt x="34159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1352;p60"/>
            <p:cNvSpPr/>
            <p:nvPr/>
          </p:nvSpPr>
          <p:spPr>
            <a:xfrm>
              <a:off x="2571100" y="1681675"/>
              <a:ext cx="854000" cy="205425"/>
            </a:xfrm>
            <a:custGeom>
              <a:avLst/>
              <a:gdLst/>
              <a:ahLst/>
              <a:cxnLst/>
              <a:rect l="l" t="t" r="r" b="b"/>
              <a:pathLst>
                <a:path w="34160" h="8217" extrusionOk="0">
                  <a:moveTo>
                    <a:pt x="1" y="1"/>
                  </a:moveTo>
                  <a:lnTo>
                    <a:pt x="1" y="8217"/>
                  </a:lnTo>
                  <a:lnTo>
                    <a:pt x="34159" y="8217"/>
                  </a:lnTo>
                  <a:lnTo>
                    <a:pt x="34159" y="1"/>
                  </a:ln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1353;p60"/>
            <p:cNvSpPr/>
            <p:nvPr/>
          </p:nvSpPr>
          <p:spPr>
            <a:xfrm>
              <a:off x="2629325" y="1887075"/>
              <a:ext cx="795775" cy="493325"/>
            </a:xfrm>
            <a:custGeom>
              <a:avLst/>
              <a:gdLst/>
              <a:ahLst/>
              <a:cxnLst/>
              <a:rect l="l" t="t" r="r" b="b"/>
              <a:pathLst>
                <a:path w="31831" h="19733" extrusionOk="0">
                  <a:moveTo>
                    <a:pt x="1" y="1"/>
                  </a:moveTo>
                  <a:lnTo>
                    <a:pt x="1" y="18244"/>
                  </a:lnTo>
                  <a:cubicBezTo>
                    <a:pt x="1" y="19085"/>
                    <a:pt x="680" y="19732"/>
                    <a:pt x="1489" y="19732"/>
                  </a:cubicBezTo>
                  <a:lnTo>
                    <a:pt x="31830" y="19732"/>
                  </a:lnTo>
                  <a:lnTo>
                    <a:pt x="31830" y="1"/>
                  </a:ln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1354;p60"/>
            <p:cNvSpPr/>
            <p:nvPr/>
          </p:nvSpPr>
          <p:spPr>
            <a:xfrm>
              <a:off x="2630150" y="1887075"/>
              <a:ext cx="794950" cy="38850"/>
            </a:xfrm>
            <a:custGeom>
              <a:avLst/>
              <a:gdLst/>
              <a:ahLst/>
              <a:cxnLst/>
              <a:rect l="l" t="t" r="r" b="b"/>
              <a:pathLst>
                <a:path w="31798" h="1554" extrusionOk="0">
                  <a:moveTo>
                    <a:pt x="0" y="1"/>
                  </a:moveTo>
                  <a:lnTo>
                    <a:pt x="0" y="1554"/>
                  </a:lnTo>
                  <a:lnTo>
                    <a:pt x="31797" y="1554"/>
                  </a:lnTo>
                  <a:lnTo>
                    <a:pt x="31797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1355;p60"/>
            <p:cNvSpPr/>
            <p:nvPr/>
          </p:nvSpPr>
          <p:spPr>
            <a:xfrm>
              <a:off x="3384625" y="1887075"/>
              <a:ext cx="40475" cy="493325"/>
            </a:xfrm>
            <a:custGeom>
              <a:avLst/>
              <a:gdLst/>
              <a:ahLst/>
              <a:cxnLst/>
              <a:rect l="l" t="t" r="r" b="b"/>
              <a:pathLst>
                <a:path w="1619" h="19733" extrusionOk="0">
                  <a:moveTo>
                    <a:pt x="1" y="1"/>
                  </a:moveTo>
                  <a:lnTo>
                    <a:pt x="1" y="19732"/>
                  </a:lnTo>
                  <a:lnTo>
                    <a:pt x="1618" y="19732"/>
                  </a:lnTo>
                  <a:lnTo>
                    <a:pt x="1618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" name="Google Shape;1356;p60"/>
            <p:cNvSpPr/>
            <p:nvPr/>
          </p:nvSpPr>
          <p:spPr>
            <a:xfrm>
              <a:off x="2630150" y="2018900"/>
              <a:ext cx="763400" cy="25"/>
            </a:xfrm>
            <a:custGeom>
              <a:avLst/>
              <a:gdLst/>
              <a:ahLst/>
              <a:cxnLst/>
              <a:rect l="l" t="t" r="r" b="b"/>
              <a:pathLst>
                <a:path w="30536" h="1" fill="none" extrusionOk="0">
                  <a:moveTo>
                    <a:pt x="0" y="0"/>
                  </a:moveTo>
                  <a:lnTo>
                    <a:pt x="30536" y="0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" name="Google Shape;1357;p60"/>
            <p:cNvSpPr/>
            <p:nvPr/>
          </p:nvSpPr>
          <p:spPr>
            <a:xfrm>
              <a:off x="2630150" y="2108650"/>
              <a:ext cx="763400" cy="25"/>
            </a:xfrm>
            <a:custGeom>
              <a:avLst/>
              <a:gdLst/>
              <a:ahLst/>
              <a:cxnLst/>
              <a:rect l="l" t="t" r="r" b="b"/>
              <a:pathLst>
                <a:path w="30536" h="1" fill="none" extrusionOk="0">
                  <a:moveTo>
                    <a:pt x="0" y="1"/>
                  </a:moveTo>
                  <a:lnTo>
                    <a:pt x="30536" y="1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" name="Google Shape;1358;p60"/>
            <p:cNvSpPr/>
            <p:nvPr/>
          </p:nvSpPr>
          <p:spPr>
            <a:xfrm>
              <a:off x="2630150" y="2198425"/>
              <a:ext cx="763400" cy="25"/>
            </a:xfrm>
            <a:custGeom>
              <a:avLst/>
              <a:gdLst/>
              <a:ahLst/>
              <a:cxnLst/>
              <a:rect l="l" t="t" r="r" b="b"/>
              <a:pathLst>
                <a:path w="30536" h="1" fill="none" extrusionOk="0">
                  <a:moveTo>
                    <a:pt x="0" y="0"/>
                  </a:moveTo>
                  <a:lnTo>
                    <a:pt x="30536" y="0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" name="Google Shape;1359;p60"/>
            <p:cNvSpPr/>
            <p:nvPr/>
          </p:nvSpPr>
          <p:spPr>
            <a:xfrm>
              <a:off x="2630150" y="2287375"/>
              <a:ext cx="763400" cy="25"/>
            </a:xfrm>
            <a:custGeom>
              <a:avLst/>
              <a:gdLst/>
              <a:ahLst/>
              <a:cxnLst/>
              <a:rect l="l" t="t" r="r" b="b"/>
              <a:pathLst>
                <a:path w="30536" h="1" fill="none" extrusionOk="0">
                  <a:moveTo>
                    <a:pt x="0" y="0"/>
                  </a:moveTo>
                  <a:lnTo>
                    <a:pt x="30536" y="0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1360;p60"/>
            <p:cNvSpPr/>
            <p:nvPr/>
          </p:nvSpPr>
          <p:spPr>
            <a:xfrm>
              <a:off x="3171150" y="3189025"/>
              <a:ext cx="253950" cy="350975"/>
            </a:xfrm>
            <a:custGeom>
              <a:avLst/>
              <a:gdLst/>
              <a:ahLst/>
              <a:cxnLst/>
              <a:rect l="l" t="t" r="r" b="b"/>
              <a:pathLst>
                <a:path w="10158" h="14039" extrusionOk="0">
                  <a:moveTo>
                    <a:pt x="0" y="1"/>
                  </a:moveTo>
                  <a:lnTo>
                    <a:pt x="0" y="14039"/>
                  </a:lnTo>
                  <a:lnTo>
                    <a:pt x="10157" y="14039"/>
                  </a:lnTo>
                  <a:lnTo>
                    <a:pt x="10157" y="1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1361;p60"/>
            <p:cNvSpPr/>
            <p:nvPr/>
          </p:nvSpPr>
          <p:spPr>
            <a:xfrm>
              <a:off x="3016675" y="3189025"/>
              <a:ext cx="154500" cy="350975"/>
            </a:xfrm>
            <a:custGeom>
              <a:avLst/>
              <a:gdLst/>
              <a:ahLst/>
              <a:cxnLst/>
              <a:rect l="l" t="t" r="r" b="b"/>
              <a:pathLst>
                <a:path w="6180" h="14039" extrusionOk="0">
                  <a:moveTo>
                    <a:pt x="1" y="1"/>
                  </a:moveTo>
                  <a:lnTo>
                    <a:pt x="1" y="14039"/>
                  </a:lnTo>
                  <a:lnTo>
                    <a:pt x="6179" y="14039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1362;p60"/>
            <p:cNvSpPr/>
            <p:nvPr/>
          </p:nvSpPr>
          <p:spPr>
            <a:xfrm>
              <a:off x="2799150" y="3301425"/>
              <a:ext cx="217550" cy="238575"/>
            </a:xfrm>
            <a:custGeom>
              <a:avLst/>
              <a:gdLst/>
              <a:ahLst/>
              <a:cxnLst/>
              <a:rect l="l" t="t" r="r" b="b"/>
              <a:pathLst>
                <a:path w="8702" h="9543" extrusionOk="0">
                  <a:moveTo>
                    <a:pt x="1" y="1"/>
                  </a:moveTo>
                  <a:lnTo>
                    <a:pt x="1" y="9543"/>
                  </a:lnTo>
                  <a:lnTo>
                    <a:pt x="8702" y="9543"/>
                  </a:lnTo>
                  <a:lnTo>
                    <a:pt x="8702" y="1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1363;p60"/>
            <p:cNvSpPr/>
            <p:nvPr/>
          </p:nvSpPr>
          <p:spPr>
            <a:xfrm>
              <a:off x="2665725" y="3301425"/>
              <a:ext cx="132650" cy="238575"/>
            </a:xfrm>
            <a:custGeom>
              <a:avLst/>
              <a:gdLst/>
              <a:ahLst/>
              <a:cxnLst/>
              <a:rect l="l" t="t" r="r" b="b"/>
              <a:pathLst>
                <a:path w="5306" h="9543" extrusionOk="0">
                  <a:moveTo>
                    <a:pt x="1" y="1"/>
                  </a:moveTo>
                  <a:lnTo>
                    <a:pt x="1" y="9543"/>
                  </a:lnTo>
                  <a:lnTo>
                    <a:pt x="5305" y="9543"/>
                  </a:lnTo>
                  <a:lnTo>
                    <a:pt x="5305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1364;p60"/>
            <p:cNvSpPr/>
            <p:nvPr/>
          </p:nvSpPr>
          <p:spPr>
            <a:xfrm>
              <a:off x="3281125" y="2943200"/>
              <a:ext cx="143975" cy="245850"/>
            </a:xfrm>
            <a:custGeom>
              <a:avLst/>
              <a:gdLst/>
              <a:ahLst/>
              <a:cxnLst/>
              <a:rect l="l" t="t" r="r" b="b"/>
              <a:pathLst>
                <a:path w="5759" h="9834" extrusionOk="0">
                  <a:moveTo>
                    <a:pt x="0" y="0"/>
                  </a:moveTo>
                  <a:lnTo>
                    <a:pt x="0" y="9834"/>
                  </a:lnTo>
                  <a:lnTo>
                    <a:pt x="5758" y="9834"/>
                  </a:lnTo>
                  <a:lnTo>
                    <a:pt x="5758" y="0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1365;p60"/>
            <p:cNvSpPr/>
            <p:nvPr/>
          </p:nvSpPr>
          <p:spPr>
            <a:xfrm>
              <a:off x="3127475" y="2943200"/>
              <a:ext cx="154475" cy="245850"/>
            </a:xfrm>
            <a:custGeom>
              <a:avLst/>
              <a:gdLst/>
              <a:ahLst/>
              <a:cxnLst/>
              <a:rect l="l" t="t" r="r" b="b"/>
              <a:pathLst>
                <a:path w="6179" h="9834" extrusionOk="0">
                  <a:moveTo>
                    <a:pt x="0" y="0"/>
                  </a:moveTo>
                  <a:lnTo>
                    <a:pt x="0" y="9834"/>
                  </a:lnTo>
                  <a:lnTo>
                    <a:pt x="6179" y="9834"/>
                  </a:lnTo>
                  <a:lnTo>
                    <a:pt x="6179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1366;p60"/>
            <p:cNvSpPr/>
            <p:nvPr/>
          </p:nvSpPr>
          <p:spPr>
            <a:xfrm>
              <a:off x="3503500" y="1578175"/>
              <a:ext cx="2464850" cy="2104975"/>
            </a:xfrm>
            <a:custGeom>
              <a:avLst/>
              <a:gdLst/>
              <a:ahLst/>
              <a:cxnLst/>
              <a:rect l="l" t="t" r="r" b="b"/>
              <a:pathLst>
                <a:path w="98594" h="84199" extrusionOk="0">
                  <a:moveTo>
                    <a:pt x="1" y="1"/>
                  </a:moveTo>
                  <a:lnTo>
                    <a:pt x="1" y="84198"/>
                  </a:lnTo>
                  <a:lnTo>
                    <a:pt x="19117" y="84198"/>
                  </a:lnTo>
                  <a:cubicBezTo>
                    <a:pt x="19635" y="84198"/>
                    <a:pt x="20088" y="83842"/>
                    <a:pt x="20217" y="83357"/>
                  </a:cubicBezTo>
                  <a:cubicBezTo>
                    <a:pt x="21835" y="77244"/>
                    <a:pt x="27204" y="72748"/>
                    <a:pt x="33544" y="72748"/>
                  </a:cubicBezTo>
                  <a:cubicBezTo>
                    <a:pt x="39884" y="72748"/>
                    <a:pt x="45286" y="77244"/>
                    <a:pt x="46903" y="83357"/>
                  </a:cubicBezTo>
                  <a:cubicBezTo>
                    <a:pt x="47033" y="83842"/>
                    <a:pt x="47485" y="84198"/>
                    <a:pt x="48003" y="84198"/>
                  </a:cubicBezTo>
                  <a:lnTo>
                    <a:pt x="98593" y="84198"/>
                  </a:lnTo>
                  <a:lnTo>
                    <a:pt x="98593" y="3300"/>
                  </a:lnTo>
                  <a:cubicBezTo>
                    <a:pt x="98593" y="1489"/>
                    <a:pt x="97138" y="1"/>
                    <a:pt x="95294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1367;p60"/>
            <p:cNvSpPr/>
            <p:nvPr/>
          </p:nvSpPr>
          <p:spPr>
            <a:xfrm>
              <a:off x="3356325" y="1541800"/>
              <a:ext cx="2789125" cy="139100"/>
            </a:xfrm>
            <a:custGeom>
              <a:avLst/>
              <a:gdLst/>
              <a:ahLst/>
              <a:cxnLst/>
              <a:rect l="l" t="t" r="r" b="b"/>
              <a:pathLst>
                <a:path w="111565" h="5564" extrusionOk="0">
                  <a:moveTo>
                    <a:pt x="1" y="0"/>
                  </a:moveTo>
                  <a:lnTo>
                    <a:pt x="1" y="5564"/>
                  </a:lnTo>
                  <a:lnTo>
                    <a:pt x="111564" y="5564"/>
                  </a:lnTo>
                  <a:lnTo>
                    <a:pt x="111564" y="0"/>
                  </a:ln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1368;p60"/>
            <p:cNvSpPr/>
            <p:nvPr/>
          </p:nvSpPr>
          <p:spPr>
            <a:xfrm>
              <a:off x="5874500" y="1520775"/>
              <a:ext cx="97875" cy="2239200"/>
            </a:xfrm>
            <a:custGeom>
              <a:avLst/>
              <a:gdLst/>
              <a:ahLst/>
              <a:cxnLst/>
              <a:rect l="l" t="t" r="r" b="b"/>
              <a:pathLst>
                <a:path w="3915" h="89568" extrusionOk="0">
                  <a:moveTo>
                    <a:pt x="1" y="0"/>
                  </a:moveTo>
                  <a:lnTo>
                    <a:pt x="1" y="89567"/>
                  </a:lnTo>
                  <a:lnTo>
                    <a:pt x="3915" y="89567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1369;p60"/>
            <p:cNvSpPr/>
            <p:nvPr/>
          </p:nvSpPr>
          <p:spPr>
            <a:xfrm>
              <a:off x="3356325" y="3539975"/>
              <a:ext cx="2789125" cy="180375"/>
            </a:xfrm>
            <a:custGeom>
              <a:avLst/>
              <a:gdLst/>
              <a:ahLst/>
              <a:cxnLst/>
              <a:rect l="l" t="t" r="r" b="b"/>
              <a:pathLst>
                <a:path w="111565" h="7215" extrusionOk="0">
                  <a:moveTo>
                    <a:pt x="1" y="1"/>
                  </a:moveTo>
                  <a:lnTo>
                    <a:pt x="1" y="7214"/>
                  </a:lnTo>
                  <a:lnTo>
                    <a:pt x="111564" y="7214"/>
                  </a:lnTo>
                  <a:lnTo>
                    <a:pt x="111564" y="1"/>
                  </a:ln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1370;p60"/>
            <p:cNvSpPr/>
            <p:nvPr/>
          </p:nvSpPr>
          <p:spPr>
            <a:xfrm>
              <a:off x="3904600" y="3311125"/>
              <a:ext cx="850750" cy="850750"/>
            </a:xfrm>
            <a:custGeom>
              <a:avLst/>
              <a:gdLst/>
              <a:ahLst/>
              <a:cxnLst/>
              <a:rect l="l" t="t" r="r" b="b"/>
              <a:pathLst>
                <a:path w="34030" h="34030" extrusionOk="0">
                  <a:moveTo>
                    <a:pt x="17015" y="1"/>
                  </a:moveTo>
                  <a:cubicBezTo>
                    <a:pt x="7602" y="1"/>
                    <a:pt x="1" y="7635"/>
                    <a:pt x="1" y="17015"/>
                  </a:cubicBezTo>
                  <a:cubicBezTo>
                    <a:pt x="1" y="26428"/>
                    <a:pt x="7602" y="34029"/>
                    <a:pt x="17015" y="34029"/>
                  </a:cubicBezTo>
                  <a:cubicBezTo>
                    <a:pt x="26395" y="34029"/>
                    <a:pt x="34029" y="26428"/>
                    <a:pt x="34029" y="17015"/>
                  </a:cubicBezTo>
                  <a:cubicBezTo>
                    <a:pt x="34029" y="7635"/>
                    <a:pt x="26395" y="1"/>
                    <a:pt x="17015" y="1"/>
                  </a:cubicBezTo>
                  <a:close/>
                </a:path>
              </a:pathLst>
            </a:custGeom>
            <a:solidFill>
              <a:srgbClr val="EEB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1371;p60"/>
            <p:cNvSpPr/>
            <p:nvPr/>
          </p:nvSpPr>
          <p:spPr>
            <a:xfrm>
              <a:off x="4334000" y="3629750"/>
              <a:ext cx="444800" cy="443975"/>
            </a:xfrm>
            <a:custGeom>
              <a:avLst/>
              <a:gdLst/>
              <a:ahLst/>
              <a:cxnLst/>
              <a:rect l="l" t="t" r="r" b="b"/>
              <a:pathLst>
                <a:path w="17792" h="17759" extrusionOk="0">
                  <a:moveTo>
                    <a:pt x="1" y="0"/>
                  </a:moveTo>
                  <a:lnTo>
                    <a:pt x="1" y="17758"/>
                  </a:lnTo>
                  <a:lnTo>
                    <a:pt x="17791" y="17758"/>
                  </a:lnTo>
                  <a:lnTo>
                    <a:pt x="17791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1372;p60"/>
            <p:cNvSpPr/>
            <p:nvPr/>
          </p:nvSpPr>
          <p:spPr>
            <a:xfrm>
              <a:off x="4464200" y="3629750"/>
              <a:ext cx="444800" cy="443975"/>
            </a:xfrm>
            <a:custGeom>
              <a:avLst/>
              <a:gdLst/>
              <a:ahLst/>
              <a:cxnLst/>
              <a:rect l="l" t="t" r="r" b="b"/>
              <a:pathLst>
                <a:path w="17792" h="17759" extrusionOk="0">
                  <a:moveTo>
                    <a:pt x="0" y="0"/>
                  </a:moveTo>
                  <a:lnTo>
                    <a:pt x="0" y="17758"/>
                  </a:lnTo>
                  <a:lnTo>
                    <a:pt x="17791" y="17758"/>
                  </a:lnTo>
                  <a:lnTo>
                    <a:pt x="17791" y="0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1373;p60"/>
            <p:cNvSpPr/>
            <p:nvPr/>
          </p:nvSpPr>
          <p:spPr>
            <a:xfrm>
              <a:off x="4567700" y="3708175"/>
              <a:ext cx="237775" cy="49350"/>
            </a:xfrm>
            <a:custGeom>
              <a:avLst/>
              <a:gdLst/>
              <a:ahLst/>
              <a:cxnLst/>
              <a:rect l="l" t="t" r="r" b="b"/>
              <a:pathLst>
                <a:path w="9511" h="1974" extrusionOk="0">
                  <a:moveTo>
                    <a:pt x="1" y="1"/>
                  </a:moveTo>
                  <a:lnTo>
                    <a:pt x="1" y="1974"/>
                  </a:lnTo>
                  <a:lnTo>
                    <a:pt x="9511" y="1974"/>
                  </a:lnTo>
                  <a:lnTo>
                    <a:pt x="9511" y="1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1374;p60"/>
            <p:cNvSpPr/>
            <p:nvPr/>
          </p:nvSpPr>
          <p:spPr>
            <a:xfrm>
              <a:off x="4332375" y="3189025"/>
              <a:ext cx="444800" cy="443975"/>
            </a:xfrm>
            <a:custGeom>
              <a:avLst/>
              <a:gdLst/>
              <a:ahLst/>
              <a:cxnLst/>
              <a:rect l="l" t="t" r="r" b="b"/>
              <a:pathLst>
                <a:path w="17792" h="17759" extrusionOk="0">
                  <a:moveTo>
                    <a:pt x="1" y="1"/>
                  </a:moveTo>
                  <a:lnTo>
                    <a:pt x="1" y="17759"/>
                  </a:lnTo>
                  <a:lnTo>
                    <a:pt x="17792" y="17759"/>
                  </a:lnTo>
                  <a:lnTo>
                    <a:pt x="17792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1375;p60"/>
            <p:cNvSpPr/>
            <p:nvPr/>
          </p:nvSpPr>
          <p:spPr>
            <a:xfrm>
              <a:off x="4463400" y="3189025"/>
              <a:ext cx="443975" cy="443975"/>
            </a:xfrm>
            <a:custGeom>
              <a:avLst/>
              <a:gdLst/>
              <a:ahLst/>
              <a:cxnLst/>
              <a:rect l="l" t="t" r="r" b="b"/>
              <a:pathLst>
                <a:path w="17759" h="17759" extrusionOk="0">
                  <a:moveTo>
                    <a:pt x="0" y="1"/>
                  </a:moveTo>
                  <a:lnTo>
                    <a:pt x="0" y="17759"/>
                  </a:lnTo>
                  <a:lnTo>
                    <a:pt x="17758" y="17759"/>
                  </a:lnTo>
                  <a:lnTo>
                    <a:pt x="17758" y="1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1376;p60"/>
            <p:cNvSpPr/>
            <p:nvPr/>
          </p:nvSpPr>
          <p:spPr>
            <a:xfrm>
              <a:off x="4566100" y="3267475"/>
              <a:ext cx="237750" cy="50150"/>
            </a:xfrm>
            <a:custGeom>
              <a:avLst/>
              <a:gdLst/>
              <a:ahLst/>
              <a:cxnLst/>
              <a:rect l="l" t="t" r="r" b="b"/>
              <a:pathLst>
                <a:path w="9510" h="2006" extrusionOk="0">
                  <a:moveTo>
                    <a:pt x="0" y="0"/>
                  </a:moveTo>
                  <a:lnTo>
                    <a:pt x="0" y="2006"/>
                  </a:lnTo>
                  <a:lnTo>
                    <a:pt x="9510" y="2006"/>
                  </a:lnTo>
                  <a:lnTo>
                    <a:pt x="9510" y="0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1377;p60"/>
            <p:cNvSpPr/>
            <p:nvPr/>
          </p:nvSpPr>
          <p:spPr>
            <a:xfrm>
              <a:off x="3780075" y="3189025"/>
              <a:ext cx="444775" cy="443975"/>
            </a:xfrm>
            <a:custGeom>
              <a:avLst/>
              <a:gdLst/>
              <a:ahLst/>
              <a:cxnLst/>
              <a:rect l="l" t="t" r="r" b="b"/>
              <a:pathLst>
                <a:path w="17791" h="17759" extrusionOk="0">
                  <a:moveTo>
                    <a:pt x="0" y="1"/>
                  </a:moveTo>
                  <a:lnTo>
                    <a:pt x="0" y="17759"/>
                  </a:lnTo>
                  <a:lnTo>
                    <a:pt x="17791" y="17759"/>
                  </a:lnTo>
                  <a:lnTo>
                    <a:pt x="17791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1378;p60"/>
            <p:cNvSpPr/>
            <p:nvPr/>
          </p:nvSpPr>
          <p:spPr>
            <a:xfrm>
              <a:off x="3910250" y="3189025"/>
              <a:ext cx="444800" cy="443975"/>
            </a:xfrm>
            <a:custGeom>
              <a:avLst/>
              <a:gdLst/>
              <a:ahLst/>
              <a:cxnLst/>
              <a:rect l="l" t="t" r="r" b="b"/>
              <a:pathLst>
                <a:path w="17792" h="17759" extrusionOk="0">
                  <a:moveTo>
                    <a:pt x="1" y="1"/>
                  </a:moveTo>
                  <a:lnTo>
                    <a:pt x="1" y="17759"/>
                  </a:lnTo>
                  <a:lnTo>
                    <a:pt x="17792" y="17759"/>
                  </a:lnTo>
                  <a:lnTo>
                    <a:pt x="17792" y="1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1379;p60"/>
            <p:cNvSpPr/>
            <p:nvPr/>
          </p:nvSpPr>
          <p:spPr>
            <a:xfrm>
              <a:off x="4013775" y="3267475"/>
              <a:ext cx="237775" cy="50150"/>
            </a:xfrm>
            <a:custGeom>
              <a:avLst/>
              <a:gdLst/>
              <a:ahLst/>
              <a:cxnLst/>
              <a:rect l="l" t="t" r="r" b="b"/>
              <a:pathLst>
                <a:path w="9511" h="2006" extrusionOk="0">
                  <a:moveTo>
                    <a:pt x="0" y="0"/>
                  </a:moveTo>
                  <a:lnTo>
                    <a:pt x="0" y="2006"/>
                  </a:lnTo>
                  <a:lnTo>
                    <a:pt x="9510" y="2006"/>
                  </a:lnTo>
                  <a:lnTo>
                    <a:pt x="9510" y="0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1380;p60"/>
            <p:cNvSpPr/>
            <p:nvPr/>
          </p:nvSpPr>
          <p:spPr>
            <a:xfrm>
              <a:off x="3780075" y="3629750"/>
              <a:ext cx="444775" cy="443975"/>
            </a:xfrm>
            <a:custGeom>
              <a:avLst/>
              <a:gdLst/>
              <a:ahLst/>
              <a:cxnLst/>
              <a:rect l="l" t="t" r="r" b="b"/>
              <a:pathLst>
                <a:path w="17791" h="17759" extrusionOk="0">
                  <a:moveTo>
                    <a:pt x="0" y="0"/>
                  </a:moveTo>
                  <a:lnTo>
                    <a:pt x="0" y="17758"/>
                  </a:lnTo>
                  <a:lnTo>
                    <a:pt x="17791" y="17758"/>
                  </a:lnTo>
                  <a:lnTo>
                    <a:pt x="17791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1381;p60"/>
            <p:cNvSpPr/>
            <p:nvPr/>
          </p:nvSpPr>
          <p:spPr>
            <a:xfrm>
              <a:off x="3910250" y="3629750"/>
              <a:ext cx="444800" cy="443975"/>
            </a:xfrm>
            <a:custGeom>
              <a:avLst/>
              <a:gdLst/>
              <a:ahLst/>
              <a:cxnLst/>
              <a:rect l="l" t="t" r="r" b="b"/>
              <a:pathLst>
                <a:path w="17792" h="17759" extrusionOk="0">
                  <a:moveTo>
                    <a:pt x="1" y="0"/>
                  </a:moveTo>
                  <a:lnTo>
                    <a:pt x="1" y="17758"/>
                  </a:lnTo>
                  <a:lnTo>
                    <a:pt x="17792" y="17758"/>
                  </a:lnTo>
                  <a:lnTo>
                    <a:pt x="17792" y="0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" name="Google Shape;1382;p60"/>
            <p:cNvSpPr/>
            <p:nvPr/>
          </p:nvSpPr>
          <p:spPr>
            <a:xfrm>
              <a:off x="4013775" y="3708175"/>
              <a:ext cx="237775" cy="49350"/>
            </a:xfrm>
            <a:custGeom>
              <a:avLst/>
              <a:gdLst/>
              <a:ahLst/>
              <a:cxnLst/>
              <a:rect l="l" t="t" r="r" b="b"/>
              <a:pathLst>
                <a:path w="9511" h="1974" extrusionOk="0">
                  <a:moveTo>
                    <a:pt x="0" y="1"/>
                  </a:moveTo>
                  <a:lnTo>
                    <a:pt x="0" y="1974"/>
                  </a:lnTo>
                  <a:lnTo>
                    <a:pt x="9510" y="1974"/>
                  </a:lnTo>
                  <a:lnTo>
                    <a:pt x="9510" y="1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" name="Google Shape;1383;p60"/>
            <p:cNvSpPr/>
            <p:nvPr/>
          </p:nvSpPr>
          <p:spPr>
            <a:xfrm>
              <a:off x="3252825" y="3629750"/>
              <a:ext cx="444775" cy="443975"/>
            </a:xfrm>
            <a:custGeom>
              <a:avLst/>
              <a:gdLst/>
              <a:ahLst/>
              <a:cxnLst/>
              <a:rect l="l" t="t" r="r" b="b"/>
              <a:pathLst>
                <a:path w="17791" h="17759" extrusionOk="0">
                  <a:moveTo>
                    <a:pt x="0" y="0"/>
                  </a:moveTo>
                  <a:lnTo>
                    <a:pt x="0" y="17758"/>
                  </a:lnTo>
                  <a:lnTo>
                    <a:pt x="17791" y="17758"/>
                  </a:lnTo>
                  <a:lnTo>
                    <a:pt x="17791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1384;p60"/>
            <p:cNvSpPr/>
            <p:nvPr/>
          </p:nvSpPr>
          <p:spPr>
            <a:xfrm>
              <a:off x="3383825" y="3629750"/>
              <a:ext cx="443975" cy="443975"/>
            </a:xfrm>
            <a:custGeom>
              <a:avLst/>
              <a:gdLst/>
              <a:ahLst/>
              <a:cxnLst/>
              <a:rect l="l" t="t" r="r" b="b"/>
              <a:pathLst>
                <a:path w="17759" h="17759" extrusionOk="0">
                  <a:moveTo>
                    <a:pt x="0" y="0"/>
                  </a:moveTo>
                  <a:lnTo>
                    <a:pt x="0" y="17758"/>
                  </a:lnTo>
                  <a:lnTo>
                    <a:pt x="17759" y="17758"/>
                  </a:lnTo>
                  <a:lnTo>
                    <a:pt x="17759" y="0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" name="Google Shape;1385;p60"/>
            <p:cNvSpPr/>
            <p:nvPr/>
          </p:nvSpPr>
          <p:spPr>
            <a:xfrm>
              <a:off x="3486525" y="3708175"/>
              <a:ext cx="237775" cy="49350"/>
            </a:xfrm>
            <a:custGeom>
              <a:avLst/>
              <a:gdLst/>
              <a:ahLst/>
              <a:cxnLst/>
              <a:rect l="l" t="t" r="r" b="b"/>
              <a:pathLst>
                <a:path w="9511" h="1974" extrusionOk="0">
                  <a:moveTo>
                    <a:pt x="0" y="1"/>
                  </a:moveTo>
                  <a:lnTo>
                    <a:pt x="0" y="1974"/>
                  </a:lnTo>
                  <a:lnTo>
                    <a:pt x="9510" y="1974"/>
                  </a:lnTo>
                  <a:lnTo>
                    <a:pt x="9510" y="1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" name="Google Shape;1386;p60"/>
            <p:cNvSpPr/>
            <p:nvPr/>
          </p:nvSpPr>
          <p:spPr>
            <a:xfrm>
              <a:off x="934375" y="3955625"/>
              <a:ext cx="278200" cy="86550"/>
            </a:xfrm>
            <a:custGeom>
              <a:avLst/>
              <a:gdLst/>
              <a:ahLst/>
              <a:cxnLst/>
              <a:rect l="l" t="t" r="r" b="b"/>
              <a:pathLst>
                <a:path w="11128" h="3462" extrusionOk="0">
                  <a:moveTo>
                    <a:pt x="744" y="1"/>
                  </a:moveTo>
                  <a:lnTo>
                    <a:pt x="0" y="3333"/>
                  </a:lnTo>
                  <a:lnTo>
                    <a:pt x="11128" y="3462"/>
                  </a:lnTo>
                  <a:lnTo>
                    <a:pt x="4658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" name="Google Shape;1387;p60"/>
            <p:cNvSpPr/>
            <p:nvPr/>
          </p:nvSpPr>
          <p:spPr>
            <a:xfrm>
              <a:off x="933575" y="4038925"/>
              <a:ext cx="279000" cy="39650"/>
            </a:xfrm>
            <a:custGeom>
              <a:avLst/>
              <a:gdLst/>
              <a:ahLst/>
              <a:cxnLst/>
              <a:rect l="l" t="t" r="r" b="b"/>
              <a:pathLst>
                <a:path w="11160" h="1586" extrusionOk="0">
                  <a:moveTo>
                    <a:pt x="32" y="1"/>
                  </a:moveTo>
                  <a:lnTo>
                    <a:pt x="0" y="1456"/>
                  </a:lnTo>
                  <a:lnTo>
                    <a:pt x="11127" y="1585"/>
                  </a:lnTo>
                  <a:lnTo>
                    <a:pt x="11160" y="130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" name="Google Shape;1388;p60"/>
            <p:cNvSpPr/>
            <p:nvPr/>
          </p:nvSpPr>
          <p:spPr>
            <a:xfrm>
              <a:off x="952975" y="3818150"/>
              <a:ext cx="114850" cy="137500"/>
            </a:xfrm>
            <a:custGeom>
              <a:avLst/>
              <a:gdLst/>
              <a:ahLst/>
              <a:cxnLst/>
              <a:rect l="l" t="t" r="r" b="b"/>
              <a:pathLst>
                <a:path w="4594" h="5500" extrusionOk="0">
                  <a:moveTo>
                    <a:pt x="615" y="1"/>
                  </a:moveTo>
                  <a:lnTo>
                    <a:pt x="0" y="5500"/>
                  </a:lnTo>
                  <a:lnTo>
                    <a:pt x="3979" y="5500"/>
                  </a:lnTo>
                  <a:lnTo>
                    <a:pt x="45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0" name="Google Shape;1389;p60"/>
            <p:cNvSpPr/>
            <p:nvPr/>
          </p:nvSpPr>
          <p:spPr>
            <a:xfrm>
              <a:off x="635175" y="3955625"/>
              <a:ext cx="277400" cy="86550"/>
            </a:xfrm>
            <a:custGeom>
              <a:avLst/>
              <a:gdLst/>
              <a:ahLst/>
              <a:cxnLst/>
              <a:rect l="l" t="t" r="r" b="b"/>
              <a:pathLst>
                <a:path w="11096" h="3462" extrusionOk="0">
                  <a:moveTo>
                    <a:pt x="744" y="1"/>
                  </a:moveTo>
                  <a:lnTo>
                    <a:pt x="0" y="3333"/>
                  </a:lnTo>
                  <a:lnTo>
                    <a:pt x="11095" y="3462"/>
                  </a:lnTo>
                  <a:lnTo>
                    <a:pt x="4626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" name="Google Shape;1390;p60"/>
            <p:cNvSpPr/>
            <p:nvPr/>
          </p:nvSpPr>
          <p:spPr>
            <a:xfrm>
              <a:off x="633550" y="4038925"/>
              <a:ext cx="279025" cy="39650"/>
            </a:xfrm>
            <a:custGeom>
              <a:avLst/>
              <a:gdLst/>
              <a:ahLst/>
              <a:cxnLst/>
              <a:rect l="l" t="t" r="r" b="b"/>
              <a:pathLst>
                <a:path w="11161" h="1586" extrusionOk="0">
                  <a:moveTo>
                    <a:pt x="65" y="1"/>
                  </a:moveTo>
                  <a:lnTo>
                    <a:pt x="0" y="1456"/>
                  </a:lnTo>
                  <a:lnTo>
                    <a:pt x="11128" y="1585"/>
                  </a:lnTo>
                  <a:lnTo>
                    <a:pt x="11160" y="130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" name="Google Shape;1391;p60"/>
            <p:cNvSpPr/>
            <p:nvPr/>
          </p:nvSpPr>
          <p:spPr>
            <a:xfrm>
              <a:off x="653775" y="3818150"/>
              <a:ext cx="122125" cy="137500"/>
            </a:xfrm>
            <a:custGeom>
              <a:avLst/>
              <a:gdLst/>
              <a:ahLst/>
              <a:cxnLst/>
              <a:rect l="l" t="t" r="r" b="b"/>
              <a:pathLst>
                <a:path w="4885" h="5500" extrusionOk="0">
                  <a:moveTo>
                    <a:pt x="906" y="1"/>
                  </a:moveTo>
                  <a:lnTo>
                    <a:pt x="0" y="5500"/>
                  </a:lnTo>
                  <a:lnTo>
                    <a:pt x="3979" y="5500"/>
                  </a:lnTo>
                  <a:lnTo>
                    <a:pt x="48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" name="Google Shape;1392;p60"/>
            <p:cNvSpPr/>
            <p:nvPr/>
          </p:nvSpPr>
          <p:spPr>
            <a:xfrm>
              <a:off x="628700" y="2632675"/>
              <a:ext cx="532125" cy="1275275"/>
            </a:xfrm>
            <a:custGeom>
              <a:avLst/>
              <a:gdLst/>
              <a:ahLst/>
              <a:cxnLst/>
              <a:rect l="l" t="t" r="r" b="b"/>
              <a:pathLst>
                <a:path w="21285" h="51011" extrusionOk="0">
                  <a:moveTo>
                    <a:pt x="18050" y="0"/>
                  </a:moveTo>
                  <a:lnTo>
                    <a:pt x="11839" y="453"/>
                  </a:lnTo>
                  <a:lnTo>
                    <a:pt x="4658" y="2297"/>
                  </a:lnTo>
                  <a:lnTo>
                    <a:pt x="0" y="50849"/>
                  </a:lnTo>
                  <a:lnTo>
                    <a:pt x="6664" y="51010"/>
                  </a:lnTo>
                  <a:lnTo>
                    <a:pt x="11645" y="15009"/>
                  </a:lnTo>
                  <a:lnTo>
                    <a:pt x="13974" y="31441"/>
                  </a:lnTo>
                  <a:lnTo>
                    <a:pt x="11419" y="50978"/>
                  </a:lnTo>
                  <a:lnTo>
                    <a:pt x="18276" y="50978"/>
                  </a:lnTo>
                  <a:lnTo>
                    <a:pt x="20993" y="33382"/>
                  </a:lnTo>
                  <a:cubicBezTo>
                    <a:pt x="21220" y="31829"/>
                    <a:pt x="21284" y="30276"/>
                    <a:pt x="21187" y="28724"/>
                  </a:cubicBezTo>
                  <a:lnTo>
                    <a:pt x="18050" y="0"/>
                  </a:ln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" name="Google Shape;1393;p60"/>
            <p:cNvSpPr/>
            <p:nvPr/>
          </p:nvSpPr>
          <p:spPr>
            <a:xfrm>
              <a:off x="920625" y="2984425"/>
              <a:ext cx="85750" cy="24300"/>
            </a:xfrm>
            <a:custGeom>
              <a:avLst/>
              <a:gdLst/>
              <a:ahLst/>
              <a:cxnLst/>
              <a:rect l="l" t="t" r="r" b="b"/>
              <a:pathLst>
                <a:path w="3430" h="972" fill="none" extrusionOk="0">
                  <a:moveTo>
                    <a:pt x="1" y="971"/>
                  </a:moveTo>
                  <a:lnTo>
                    <a:pt x="3429" y="1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" name="Google Shape;1394;p60"/>
            <p:cNvSpPr/>
            <p:nvPr/>
          </p:nvSpPr>
          <p:spPr>
            <a:xfrm>
              <a:off x="933575" y="2257275"/>
              <a:ext cx="336425" cy="397175"/>
            </a:xfrm>
            <a:custGeom>
              <a:avLst/>
              <a:gdLst/>
              <a:ahLst/>
              <a:cxnLst/>
              <a:rect l="l" t="t" r="r" b="b"/>
              <a:pathLst>
                <a:path w="13457" h="15887" extrusionOk="0">
                  <a:moveTo>
                    <a:pt x="3428" y="1"/>
                  </a:moveTo>
                  <a:cubicBezTo>
                    <a:pt x="2686" y="1"/>
                    <a:pt x="1935" y="266"/>
                    <a:pt x="1326" y="816"/>
                  </a:cubicBezTo>
                  <a:cubicBezTo>
                    <a:pt x="129" y="1884"/>
                    <a:pt x="0" y="3695"/>
                    <a:pt x="1068" y="4924"/>
                  </a:cubicBezTo>
                  <a:lnTo>
                    <a:pt x="8507" y="14952"/>
                  </a:lnTo>
                  <a:cubicBezTo>
                    <a:pt x="9043" y="15570"/>
                    <a:pt x="9803" y="15887"/>
                    <a:pt x="10564" y="15887"/>
                  </a:cubicBezTo>
                  <a:cubicBezTo>
                    <a:pt x="11275" y="15887"/>
                    <a:pt x="11987" y="15611"/>
                    <a:pt x="12518" y="15049"/>
                  </a:cubicBezTo>
                  <a:cubicBezTo>
                    <a:pt x="13392" y="14111"/>
                    <a:pt x="13456" y="12720"/>
                    <a:pt x="12680" y="11717"/>
                  </a:cubicBezTo>
                  <a:lnTo>
                    <a:pt x="5855" y="1172"/>
                  </a:lnTo>
                  <a:cubicBezTo>
                    <a:pt x="5247" y="404"/>
                    <a:pt x="4344" y="1"/>
                    <a:pt x="3428" y="1"/>
                  </a:cubicBez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" name="Google Shape;1395;p60"/>
            <p:cNvSpPr/>
            <p:nvPr/>
          </p:nvSpPr>
          <p:spPr>
            <a:xfrm>
              <a:off x="900400" y="2253400"/>
              <a:ext cx="289525" cy="245050"/>
            </a:xfrm>
            <a:custGeom>
              <a:avLst/>
              <a:gdLst/>
              <a:ahLst/>
              <a:cxnLst/>
              <a:rect l="l" t="t" r="r" b="b"/>
              <a:pathLst>
                <a:path w="11581" h="9802" extrusionOk="0">
                  <a:moveTo>
                    <a:pt x="8314" y="1"/>
                  </a:moveTo>
                  <a:lnTo>
                    <a:pt x="518" y="33"/>
                  </a:lnTo>
                  <a:cubicBezTo>
                    <a:pt x="518" y="33"/>
                    <a:pt x="1" y="2944"/>
                    <a:pt x="5306" y="9802"/>
                  </a:cubicBezTo>
                  <a:lnTo>
                    <a:pt x="11581" y="6276"/>
                  </a:lnTo>
                  <a:lnTo>
                    <a:pt x="8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" name="Google Shape;1396;p60"/>
            <p:cNvSpPr/>
            <p:nvPr/>
          </p:nvSpPr>
          <p:spPr>
            <a:xfrm>
              <a:off x="1145425" y="2493575"/>
              <a:ext cx="380100" cy="158525"/>
            </a:xfrm>
            <a:custGeom>
              <a:avLst/>
              <a:gdLst/>
              <a:ahLst/>
              <a:cxnLst/>
              <a:rect l="l" t="t" r="r" b="b"/>
              <a:pathLst>
                <a:path w="15204" h="6341" extrusionOk="0">
                  <a:moveTo>
                    <a:pt x="13392" y="1"/>
                  </a:moveTo>
                  <a:lnTo>
                    <a:pt x="1" y="1650"/>
                  </a:lnTo>
                  <a:lnTo>
                    <a:pt x="2783" y="6341"/>
                  </a:lnTo>
                  <a:lnTo>
                    <a:pt x="15204" y="1618"/>
                  </a:lnTo>
                  <a:lnTo>
                    <a:pt x="13392" y="1"/>
                  </a:ln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" name="Google Shape;1397;p60"/>
            <p:cNvSpPr/>
            <p:nvPr/>
          </p:nvSpPr>
          <p:spPr>
            <a:xfrm>
              <a:off x="1452725" y="2436175"/>
              <a:ext cx="142350" cy="105750"/>
            </a:xfrm>
            <a:custGeom>
              <a:avLst/>
              <a:gdLst/>
              <a:ahLst/>
              <a:cxnLst/>
              <a:rect l="l" t="t" r="r" b="b"/>
              <a:pathLst>
                <a:path w="5694" h="4230" extrusionOk="0">
                  <a:moveTo>
                    <a:pt x="4561" y="0"/>
                  </a:moveTo>
                  <a:cubicBezTo>
                    <a:pt x="2653" y="0"/>
                    <a:pt x="1327" y="1585"/>
                    <a:pt x="1327" y="1585"/>
                  </a:cubicBezTo>
                  <a:lnTo>
                    <a:pt x="583" y="2135"/>
                  </a:lnTo>
                  <a:cubicBezTo>
                    <a:pt x="98" y="2523"/>
                    <a:pt x="1" y="3202"/>
                    <a:pt x="356" y="3752"/>
                  </a:cubicBezTo>
                  <a:cubicBezTo>
                    <a:pt x="544" y="4046"/>
                    <a:pt x="908" y="4230"/>
                    <a:pt x="1266" y="4230"/>
                  </a:cubicBezTo>
                  <a:cubicBezTo>
                    <a:pt x="1341" y="4230"/>
                    <a:pt x="1416" y="4222"/>
                    <a:pt x="1489" y="4205"/>
                  </a:cubicBezTo>
                  <a:cubicBezTo>
                    <a:pt x="3009" y="3817"/>
                    <a:pt x="4853" y="3461"/>
                    <a:pt x="4853" y="3461"/>
                  </a:cubicBezTo>
                  <a:lnTo>
                    <a:pt x="5694" y="3299"/>
                  </a:lnTo>
                  <a:cubicBezTo>
                    <a:pt x="5500" y="2200"/>
                    <a:pt x="5338" y="1100"/>
                    <a:pt x="5111" y="0"/>
                  </a:cubicBez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" name="Google Shape;1398;p60"/>
            <p:cNvSpPr/>
            <p:nvPr/>
          </p:nvSpPr>
          <p:spPr>
            <a:xfrm>
              <a:off x="694200" y="2166875"/>
              <a:ext cx="427000" cy="732675"/>
            </a:xfrm>
            <a:custGeom>
              <a:avLst/>
              <a:gdLst/>
              <a:ahLst/>
              <a:cxnLst/>
              <a:rect l="l" t="t" r="r" b="b"/>
              <a:pathLst>
                <a:path w="17080" h="29307" extrusionOk="0">
                  <a:moveTo>
                    <a:pt x="9996" y="1"/>
                  </a:moveTo>
                  <a:lnTo>
                    <a:pt x="7020" y="227"/>
                  </a:lnTo>
                  <a:cubicBezTo>
                    <a:pt x="5338" y="615"/>
                    <a:pt x="3656" y="1165"/>
                    <a:pt x="2071" y="1877"/>
                  </a:cubicBezTo>
                  <a:cubicBezTo>
                    <a:pt x="809" y="2524"/>
                    <a:pt x="680" y="3915"/>
                    <a:pt x="842" y="5306"/>
                  </a:cubicBezTo>
                  <a:lnTo>
                    <a:pt x="0" y="29307"/>
                  </a:lnTo>
                  <a:lnTo>
                    <a:pt x="0" y="29307"/>
                  </a:lnTo>
                  <a:lnTo>
                    <a:pt x="17080" y="28336"/>
                  </a:lnTo>
                  <a:lnTo>
                    <a:pt x="16788" y="5758"/>
                  </a:lnTo>
                  <a:cubicBezTo>
                    <a:pt x="17080" y="3106"/>
                    <a:pt x="15721" y="2006"/>
                    <a:pt x="13877" y="1359"/>
                  </a:cubicBezTo>
                  <a:cubicBezTo>
                    <a:pt x="11775" y="648"/>
                    <a:pt x="11095" y="65"/>
                    <a:pt x="99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" name="Google Shape;1399;p60"/>
            <p:cNvSpPr/>
            <p:nvPr/>
          </p:nvSpPr>
          <p:spPr>
            <a:xfrm>
              <a:off x="1114700" y="2352075"/>
              <a:ext cx="850" cy="96250"/>
            </a:xfrm>
            <a:custGeom>
              <a:avLst/>
              <a:gdLst/>
              <a:ahLst/>
              <a:cxnLst/>
              <a:rect l="l" t="t" r="r" b="b"/>
              <a:pathLst>
                <a:path w="34" h="3850" fill="none" extrusionOk="0">
                  <a:moveTo>
                    <a:pt x="1" y="0"/>
                  </a:moveTo>
                  <a:lnTo>
                    <a:pt x="33" y="3849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" name="Google Shape;1400;p60"/>
            <p:cNvSpPr/>
            <p:nvPr/>
          </p:nvSpPr>
          <p:spPr>
            <a:xfrm>
              <a:off x="825200" y="2170925"/>
              <a:ext cx="211900" cy="80050"/>
            </a:xfrm>
            <a:custGeom>
              <a:avLst/>
              <a:gdLst/>
              <a:ahLst/>
              <a:cxnLst/>
              <a:rect l="l" t="t" r="r" b="b"/>
              <a:pathLst>
                <a:path w="8476" h="3202" extrusionOk="0">
                  <a:moveTo>
                    <a:pt x="5758" y="0"/>
                  </a:moveTo>
                  <a:lnTo>
                    <a:pt x="1780" y="65"/>
                  </a:lnTo>
                  <a:lnTo>
                    <a:pt x="1" y="518"/>
                  </a:lnTo>
                  <a:cubicBezTo>
                    <a:pt x="175" y="1678"/>
                    <a:pt x="1935" y="3202"/>
                    <a:pt x="4488" y="3202"/>
                  </a:cubicBezTo>
                  <a:cubicBezTo>
                    <a:pt x="4783" y="3202"/>
                    <a:pt x="5088" y="3182"/>
                    <a:pt x="5403" y="3138"/>
                  </a:cubicBezTo>
                  <a:cubicBezTo>
                    <a:pt x="8475" y="2750"/>
                    <a:pt x="7376" y="712"/>
                    <a:pt x="7376" y="712"/>
                  </a:cubicBezTo>
                  <a:lnTo>
                    <a:pt x="5758" y="0"/>
                  </a:ln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1401;p60"/>
            <p:cNvSpPr/>
            <p:nvPr/>
          </p:nvSpPr>
          <p:spPr>
            <a:xfrm>
              <a:off x="512250" y="2267600"/>
              <a:ext cx="304075" cy="421875"/>
            </a:xfrm>
            <a:custGeom>
              <a:avLst/>
              <a:gdLst/>
              <a:ahLst/>
              <a:cxnLst/>
              <a:rect l="l" t="t" r="r" b="b"/>
              <a:pathLst>
                <a:path w="12163" h="16875" extrusionOk="0">
                  <a:moveTo>
                    <a:pt x="8672" y="0"/>
                  </a:moveTo>
                  <a:cubicBezTo>
                    <a:pt x="7446" y="0"/>
                    <a:pt x="6320" y="735"/>
                    <a:pt x="5855" y="1923"/>
                  </a:cubicBezTo>
                  <a:lnTo>
                    <a:pt x="583" y="13309"/>
                  </a:lnTo>
                  <a:cubicBezTo>
                    <a:pt x="1" y="14797"/>
                    <a:pt x="874" y="16447"/>
                    <a:pt x="2426" y="16803"/>
                  </a:cubicBezTo>
                  <a:cubicBezTo>
                    <a:pt x="2631" y="16851"/>
                    <a:pt x="2837" y="16875"/>
                    <a:pt x="3040" y="16875"/>
                  </a:cubicBezTo>
                  <a:cubicBezTo>
                    <a:pt x="4063" y="16875"/>
                    <a:pt x="5030" y="16286"/>
                    <a:pt x="5435" y="15315"/>
                  </a:cubicBezTo>
                  <a:lnTo>
                    <a:pt x="11419" y="4252"/>
                  </a:lnTo>
                  <a:cubicBezTo>
                    <a:pt x="12163" y="2603"/>
                    <a:pt x="11289" y="694"/>
                    <a:pt x="9607" y="144"/>
                  </a:cubicBezTo>
                  <a:cubicBezTo>
                    <a:pt x="9295" y="47"/>
                    <a:pt x="8980" y="0"/>
                    <a:pt x="8672" y="0"/>
                  </a:cubicBez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1402;p60"/>
            <p:cNvSpPr/>
            <p:nvPr/>
          </p:nvSpPr>
          <p:spPr>
            <a:xfrm>
              <a:off x="575325" y="2213775"/>
              <a:ext cx="272550" cy="315400"/>
            </a:xfrm>
            <a:custGeom>
              <a:avLst/>
              <a:gdLst/>
              <a:ahLst/>
              <a:cxnLst/>
              <a:rect l="l" t="t" r="r" b="b"/>
              <a:pathLst>
                <a:path w="10902" h="12616" extrusionOk="0">
                  <a:moveTo>
                    <a:pt x="6826" y="1"/>
                  </a:moveTo>
                  <a:cubicBezTo>
                    <a:pt x="6826" y="1"/>
                    <a:pt x="3462" y="809"/>
                    <a:pt x="1" y="8767"/>
                  </a:cubicBezTo>
                  <a:lnTo>
                    <a:pt x="6664" y="12616"/>
                  </a:lnTo>
                  <a:lnTo>
                    <a:pt x="10901" y="6244"/>
                  </a:lnTo>
                  <a:lnTo>
                    <a:pt x="68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" name="Google Shape;1403;p60"/>
            <p:cNvSpPr/>
            <p:nvPr/>
          </p:nvSpPr>
          <p:spPr>
            <a:xfrm>
              <a:off x="720875" y="2404625"/>
              <a:ext cx="103550" cy="124550"/>
            </a:xfrm>
            <a:custGeom>
              <a:avLst/>
              <a:gdLst/>
              <a:ahLst/>
              <a:cxnLst/>
              <a:rect l="l" t="t" r="r" b="b"/>
              <a:pathLst>
                <a:path w="4142" h="4982" fill="none" extrusionOk="0">
                  <a:moveTo>
                    <a:pt x="4141" y="1"/>
                  </a:moveTo>
                  <a:lnTo>
                    <a:pt x="842" y="4982"/>
                  </a:lnTo>
                  <a:lnTo>
                    <a:pt x="1" y="4497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" name="Google Shape;1404;p60"/>
            <p:cNvSpPr/>
            <p:nvPr/>
          </p:nvSpPr>
          <p:spPr>
            <a:xfrm>
              <a:off x="559950" y="2538050"/>
              <a:ext cx="327550" cy="232125"/>
            </a:xfrm>
            <a:custGeom>
              <a:avLst/>
              <a:gdLst/>
              <a:ahLst/>
              <a:cxnLst/>
              <a:rect l="l" t="t" r="r" b="b"/>
              <a:pathLst>
                <a:path w="13102" h="9285" extrusionOk="0">
                  <a:moveTo>
                    <a:pt x="777" y="1"/>
                  </a:moveTo>
                  <a:lnTo>
                    <a:pt x="1" y="5823"/>
                  </a:lnTo>
                  <a:lnTo>
                    <a:pt x="11743" y="9284"/>
                  </a:lnTo>
                  <a:lnTo>
                    <a:pt x="13101" y="6988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1405;p60"/>
            <p:cNvSpPr/>
            <p:nvPr/>
          </p:nvSpPr>
          <p:spPr>
            <a:xfrm>
              <a:off x="803375" y="2690900"/>
              <a:ext cx="221600" cy="198950"/>
            </a:xfrm>
            <a:custGeom>
              <a:avLst/>
              <a:gdLst/>
              <a:ahLst/>
              <a:cxnLst/>
              <a:rect l="l" t="t" r="r" b="b"/>
              <a:pathLst>
                <a:path w="8864" h="7958" extrusionOk="0">
                  <a:moveTo>
                    <a:pt x="388" y="0"/>
                  </a:moveTo>
                  <a:lnTo>
                    <a:pt x="0" y="2491"/>
                  </a:lnTo>
                  <a:lnTo>
                    <a:pt x="1941" y="3008"/>
                  </a:lnTo>
                  <a:cubicBezTo>
                    <a:pt x="2847" y="4593"/>
                    <a:pt x="3947" y="6049"/>
                    <a:pt x="5176" y="7407"/>
                  </a:cubicBezTo>
                  <a:cubicBezTo>
                    <a:pt x="5229" y="7461"/>
                    <a:pt x="5292" y="7485"/>
                    <a:pt x="5360" y="7485"/>
                  </a:cubicBezTo>
                  <a:cubicBezTo>
                    <a:pt x="5415" y="7485"/>
                    <a:pt x="5473" y="7469"/>
                    <a:pt x="5532" y="7440"/>
                  </a:cubicBezTo>
                  <a:cubicBezTo>
                    <a:pt x="5661" y="7343"/>
                    <a:pt x="5726" y="7149"/>
                    <a:pt x="5596" y="7019"/>
                  </a:cubicBezTo>
                  <a:lnTo>
                    <a:pt x="4561" y="5628"/>
                  </a:lnTo>
                  <a:lnTo>
                    <a:pt x="4561" y="5628"/>
                  </a:lnTo>
                  <a:cubicBezTo>
                    <a:pt x="5273" y="6405"/>
                    <a:pt x="6049" y="7149"/>
                    <a:pt x="6825" y="7860"/>
                  </a:cubicBezTo>
                  <a:cubicBezTo>
                    <a:pt x="6906" y="7925"/>
                    <a:pt x="6995" y="7957"/>
                    <a:pt x="7084" y="7957"/>
                  </a:cubicBezTo>
                  <a:cubicBezTo>
                    <a:pt x="7173" y="7957"/>
                    <a:pt x="7262" y="7925"/>
                    <a:pt x="7343" y="7860"/>
                  </a:cubicBezTo>
                  <a:cubicBezTo>
                    <a:pt x="7472" y="7699"/>
                    <a:pt x="7472" y="7472"/>
                    <a:pt x="7343" y="7343"/>
                  </a:cubicBezTo>
                  <a:lnTo>
                    <a:pt x="5467" y="5176"/>
                  </a:lnTo>
                  <a:lnTo>
                    <a:pt x="7569" y="7052"/>
                  </a:lnTo>
                  <a:cubicBezTo>
                    <a:pt x="7646" y="7113"/>
                    <a:pt x="7744" y="7145"/>
                    <a:pt x="7843" y="7145"/>
                  </a:cubicBezTo>
                  <a:cubicBezTo>
                    <a:pt x="7954" y="7145"/>
                    <a:pt x="8066" y="7105"/>
                    <a:pt x="8152" y="7019"/>
                  </a:cubicBezTo>
                  <a:cubicBezTo>
                    <a:pt x="8281" y="6858"/>
                    <a:pt x="8281" y="6599"/>
                    <a:pt x="8119" y="6437"/>
                  </a:cubicBezTo>
                  <a:lnTo>
                    <a:pt x="6211" y="4561"/>
                  </a:lnTo>
                  <a:lnTo>
                    <a:pt x="8087" y="5855"/>
                  </a:lnTo>
                  <a:cubicBezTo>
                    <a:pt x="8167" y="5924"/>
                    <a:pt x="8260" y="5956"/>
                    <a:pt x="8351" y="5956"/>
                  </a:cubicBezTo>
                  <a:cubicBezTo>
                    <a:pt x="8518" y="5956"/>
                    <a:pt x="8683" y="5849"/>
                    <a:pt x="8766" y="5661"/>
                  </a:cubicBezTo>
                  <a:cubicBezTo>
                    <a:pt x="8863" y="5467"/>
                    <a:pt x="8799" y="5240"/>
                    <a:pt x="8604" y="5079"/>
                  </a:cubicBezTo>
                  <a:cubicBezTo>
                    <a:pt x="7893" y="4561"/>
                    <a:pt x="6211" y="3202"/>
                    <a:pt x="5823" y="2038"/>
                  </a:cubicBezTo>
                  <a:lnTo>
                    <a:pt x="5823" y="2038"/>
                  </a:lnTo>
                  <a:cubicBezTo>
                    <a:pt x="6211" y="2135"/>
                    <a:pt x="6599" y="2297"/>
                    <a:pt x="6955" y="2458"/>
                  </a:cubicBezTo>
                  <a:cubicBezTo>
                    <a:pt x="7041" y="2502"/>
                    <a:pt x="7130" y="2522"/>
                    <a:pt x="7216" y="2522"/>
                  </a:cubicBezTo>
                  <a:cubicBezTo>
                    <a:pt x="7448" y="2522"/>
                    <a:pt x="7651" y="2372"/>
                    <a:pt x="7699" y="2135"/>
                  </a:cubicBezTo>
                  <a:cubicBezTo>
                    <a:pt x="7763" y="1909"/>
                    <a:pt x="7666" y="1682"/>
                    <a:pt x="7505" y="1553"/>
                  </a:cubicBezTo>
                  <a:lnTo>
                    <a:pt x="5952" y="647"/>
                  </a:lnTo>
                  <a:cubicBezTo>
                    <a:pt x="5726" y="478"/>
                    <a:pt x="5451" y="382"/>
                    <a:pt x="5169" y="382"/>
                  </a:cubicBezTo>
                  <a:cubicBezTo>
                    <a:pt x="5129" y="382"/>
                    <a:pt x="5087" y="384"/>
                    <a:pt x="5046" y="388"/>
                  </a:cubicBezTo>
                  <a:lnTo>
                    <a:pt x="2135" y="485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1406;p60"/>
            <p:cNvSpPr/>
            <p:nvPr/>
          </p:nvSpPr>
          <p:spPr>
            <a:xfrm>
              <a:off x="885050" y="1784425"/>
              <a:ext cx="247675" cy="169875"/>
            </a:xfrm>
            <a:custGeom>
              <a:avLst/>
              <a:gdLst/>
              <a:ahLst/>
              <a:cxnLst/>
              <a:rect l="l" t="t" r="r" b="b"/>
              <a:pathLst>
                <a:path w="9907" h="6795" extrusionOk="0">
                  <a:moveTo>
                    <a:pt x="4113" y="1"/>
                  </a:moveTo>
                  <a:cubicBezTo>
                    <a:pt x="2390" y="1"/>
                    <a:pt x="1100" y="1066"/>
                    <a:pt x="1100" y="1066"/>
                  </a:cubicBezTo>
                  <a:cubicBezTo>
                    <a:pt x="1100" y="1066"/>
                    <a:pt x="0" y="5304"/>
                    <a:pt x="1909" y="6533"/>
                  </a:cubicBezTo>
                  <a:cubicBezTo>
                    <a:pt x="2192" y="6713"/>
                    <a:pt x="2574" y="6795"/>
                    <a:pt x="3008" y="6795"/>
                  </a:cubicBezTo>
                  <a:cubicBezTo>
                    <a:pt x="5547" y="6795"/>
                    <a:pt x="9907" y="3991"/>
                    <a:pt x="7311" y="1422"/>
                  </a:cubicBezTo>
                  <a:cubicBezTo>
                    <a:pt x="6209" y="344"/>
                    <a:pt x="5091" y="1"/>
                    <a:pt x="4113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1407;p60"/>
            <p:cNvSpPr/>
            <p:nvPr/>
          </p:nvSpPr>
          <p:spPr>
            <a:xfrm>
              <a:off x="1005525" y="1946675"/>
              <a:ext cx="82600" cy="69150"/>
            </a:xfrm>
            <a:custGeom>
              <a:avLst/>
              <a:gdLst/>
              <a:ahLst/>
              <a:cxnLst/>
              <a:rect l="l" t="t" r="r" b="b"/>
              <a:pathLst>
                <a:path w="3304" h="2766" extrusionOk="0">
                  <a:moveTo>
                    <a:pt x="1546" y="0"/>
                  </a:moveTo>
                  <a:cubicBezTo>
                    <a:pt x="1433" y="0"/>
                    <a:pt x="1317" y="14"/>
                    <a:pt x="1198" y="43"/>
                  </a:cubicBezTo>
                  <a:cubicBezTo>
                    <a:pt x="454" y="237"/>
                    <a:pt x="1" y="981"/>
                    <a:pt x="227" y="1725"/>
                  </a:cubicBezTo>
                  <a:cubicBezTo>
                    <a:pt x="391" y="2400"/>
                    <a:pt x="967" y="2766"/>
                    <a:pt x="1553" y="2766"/>
                  </a:cubicBezTo>
                  <a:cubicBezTo>
                    <a:pt x="2007" y="2766"/>
                    <a:pt x="2468" y="2546"/>
                    <a:pt x="2750" y="2081"/>
                  </a:cubicBezTo>
                  <a:cubicBezTo>
                    <a:pt x="3304" y="1119"/>
                    <a:pt x="2572" y="0"/>
                    <a:pt x="1546" y="0"/>
                  </a:cubicBezTo>
                  <a:close/>
                </a:path>
              </a:pathLst>
            </a:custGeom>
            <a:solidFill>
              <a:srgbClr val="E07F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" name="Google Shape;1408;p60"/>
            <p:cNvSpPr/>
            <p:nvPr/>
          </p:nvSpPr>
          <p:spPr>
            <a:xfrm>
              <a:off x="865625" y="1983325"/>
              <a:ext cx="108400" cy="250850"/>
            </a:xfrm>
            <a:custGeom>
              <a:avLst/>
              <a:gdLst/>
              <a:ahLst/>
              <a:cxnLst/>
              <a:rect l="l" t="t" r="r" b="b"/>
              <a:pathLst>
                <a:path w="4336" h="10034" extrusionOk="0">
                  <a:moveTo>
                    <a:pt x="324" y="0"/>
                  </a:moveTo>
                  <a:lnTo>
                    <a:pt x="1" y="7699"/>
                  </a:lnTo>
                  <a:lnTo>
                    <a:pt x="1457" y="9445"/>
                  </a:lnTo>
                  <a:cubicBezTo>
                    <a:pt x="1796" y="9851"/>
                    <a:pt x="2226" y="10034"/>
                    <a:pt x="2648" y="10034"/>
                  </a:cubicBezTo>
                  <a:cubicBezTo>
                    <a:pt x="3472" y="10034"/>
                    <a:pt x="4271" y="9339"/>
                    <a:pt x="4335" y="8248"/>
                  </a:cubicBezTo>
                  <a:lnTo>
                    <a:pt x="4141" y="3202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" name="Google Shape;1409;p60"/>
            <p:cNvSpPr/>
            <p:nvPr/>
          </p:nvSpPr>
          <p:spPr>
            <a:xfrm>
              <a:off x="889900" y="2052850"/>
              <a:ext cx="81700" cy="75250"/>
            </a:xfrm>
            <a:custGeom>
              <a:avLst/>
              <a:gdLst/>
              <a:ahLst/>
              <a:cxnLst/>
              <a:rect l="l" t="t" r="r" b="b"/>
              <a:pathLst>
                <a:path w="3268" h="3010" extrusionOk="0">
                  <a:moveTo>
                    <a:pt x="0" y="1"/>
                  </a:moveTo>
                  <a:lnTo>
                    <a:pt x="3267" y="3009"/>
                  </a:lnTo>
                  <a:lnTo>
                    <a:pt x="3170" y="4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" name="Google Shape;1410;p60"/>
            <p:cNvSpPr/>
            <p:nvPr/>
          </p:nvSpPr>
          <p:spPr>
            <a:xfrm>
              <a:off x="847075" y="1806700"/>
              <a:ext cx="226425" cy="280175"/>
            </a:xfrm>
            <a:custGeom>
              <a:avLst/>
              <a:gdLst/>
              <a:ahLst/>
              <a:cxnLst/>
              <a:rect l="l" t="t" r="r" b="b"/>
              <a:pathLst>
                <a:path w="9057" h="11207" extrusionOk="0">
                  <a:moveTo>
                    <a:pt x="5264" y="1"/>
                  </a:moveTo>
                  <a:cubicBezTo>
                    <a:pt x="2684" y="1"/>
                    <a:pt x="0" y="2595"/>
                    <a:pt x="549" y="6871"/>
                  </a:cubicBezTo>
                  <a:cubicBezTo>
                    <a:pt x="1034" y="10850"/>
                    <a:pt x="3784" y="11076"/>
                    <a:pt x="3784" y="11076"/>
                  </a:cubicBezTo>
                  <a:cubicBezTo>
                    <a:pt x="4194" y="11165"/>
                    <a:pt x="4578" y="11207"/>
                    <a:pt x="4937" y="11207"/>
                  </a:cubicBezTo>
                  <a:cubicBezTo>
                    <a:pt x="6674" y="11207"/>
                    <a:pt x="7814" y="10221"/>
                    <a:pt x="8377" y="8747"/>
                  </a:cubicBezTo>
                  <a:cubicBezTo>
                    <a:pt x="9056" y="7000"/>
                    <a:pt x="8183" y="1405"/>
                    <a:pt x="8183" y="1405"/>
                  </a:cubicBezTo>
                  <a:cubicBezTo>
                    <a:pt x="7386" y="447"/>
                    <a:pt x="6334" y="1"/>
                    <a:pt x="5264" y="1"/>
                  </a:cubicBez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" name="Google Shape;1411;p60"/>
            <p:cNvSpPr/>
            <p:nvPr/>
          </p:nvSpPr>
          <p:spPr>
            <a:xfrm>
              <a:off x="1039500" y="1947500"/>
              <a:ext cx="18325" cy="15850"/>
            </a:xfrm>
            <a:custGeom>
              <a:avLst/>
              <a:gdLst/>
              <a:ahLst/>
              <a:cxnLst/>
              <a:rect l="l" t="t" r="r" b="b"/>
              <a:pathLst>
                <a:path w="733" h="634" extrusionOk="0">
                  <a:moveTo>
                    <a:pt x="340" y="1"/>
                  </a:moveTo>
                  <a:cubicBezTo>
                    <a:pt x="314" y="1"/>
                    <a:pt x="287" y="4"/>
                    <a:pt x="259" y="10"/>
                  </a:cubicBezTo>
                  <a:cubicBezTo>
                    <a:pt x="98" y="42"/>
                    <a:pt x="0" y="204"/>
                    <a:pt x="33" y="398"/>
                  </a:cubicBezTo>
                  <a:cubicBezTo>
                    <a:pt x="70" y="549"/>
                    <a:pt x="207" y="633"/>
                    <a:pt x="346" y="633"/>
                  </a:cubicBezTo>
                  <a:cubicBezTo>
                    <a:pt x="446" y="633"/>
                    <a:pt x="547" y="590"/>
                    <a:pt x="615" y="495"/>
                  </a:cubicBezTo>
                  <a:cubicBezTo>
                    <a:pt x="732" y="261"/>
                    <a:pt x="585" y="1"/>
                    <a:pt x="34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" name="Google Shape;1412;p60"/>
            <p:cNvSpPr/>
            <p:nvPr/>
          </p:nvSpPr>
          <p:spPr>
            <a:xfrm>
              <a:off x="971300" y="1945050"/>
              <a:ext cx="18900" cy="16600"/>
            </a:xfrm>
            <a:custGeom>
              <a:avLst/>
              <a:gdLst/>
              <a:ahLst/>
              <a:cxnLst/>
              <a:rect l="l" t="t" r="r" b="b"/>
              <a:pathLst>
                <a:path w="756" h="664" extrusionOk="0">
                  <a:moveTo>
                    <a:pt x="396" y="0"/>
                  </a:moveTo>
                  <a:cubicBezTo>
                    <a:pt x="203" y="0"/>
                    <a:pt x="0" y="166"/>
                    <a:pt x="76" y="431"/>
                  </a:cubicBezTo>
                  <a:cubicBezTo>
                    <a:pt x="132" y="572"/>
                    <a:pt x="262" y="664"/>
                    <a:pt x="402" y="664"/>
                  </a:cubicBezTo>
                  <a:cubicBezTo>
                    <a:pt x="422" y="664"/>
                    <a:pt x="443" y="662"/>
                    <a:pt x="464" y="658"/>
                  </a:cubicBezTo>
                  <a:cubicBezTo>
                    <a:pt x="626" y="625"/>
                    <a:pt x="755" y="464"/>
                    <a:pt x="691" y="270"/>
                  </a:cubicBezTo>
                  <a:cubicBezTo>
                    <a:pt x="664" y="82"/>
                    <a:pt x="532" y="0"/>
                    <a:pt x="396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" name="Google Shape;1413;p60"/>
            <p:cNvSpPr/>
            <p:nvPr/>
          </p:nvSpPr>
          <p:spPr>
            <a:xfrm>
              <a:off x="1020900" y="1963100"/>
              <a:ext cx="12150" cy="33175"/>
            </a:xfrm>
            <a:custGeom>
              <a:avLst/>
              <a:gdLst/>
              <a:ahLst/>
              <a:cxnLst/>
              <a:rect l="l" t="t" r="r" b="b"/>
              <a:pathLst>
                <a:path w="486" h="1327" fill="none" extrusionOk="0">
                  <a:moveTo>
                    <a:pt x="195" y="0"/>
                  </a:moveTo>
                  <a:lnTo>
                    <a:pt x="486" y="1068"/>
                  </a:lnTo>
                  <a:lnTo>
                    <a:pt x="1" y="1327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" name="Google Shape;1414;p60"/>
            <p:cNvSpPr/>
            <p:nvPr/>
          </p:nvSpPr>
          <p:spPr>
            <a:xfrm>
              <a:off x="938425" y="1897975"/>
              <a:ext cx="57425" cy="25525"/>
            </a:xfrm>
            <a:custGeom>
              <a:avLst/>
              <a:gdLst/>
              <a:ahLst/>
              <a:cxnLst/>
              <a:rect l="l" t="t" r="r" b="b"/>
              <a:pathLst>
                <a:path w="2297" h="1021" extrusionOk="0">
                  <a:moveTo>
                    <a:pt x="1640" y="1"/>
                  </a:moveTo>
                  <a:cubicBezTo>
                    <a:pt x="1408" y="1"/>
                    <a:pt x="1197" y="50"/>
                    <a:pt x="1197" y="50"/>
                  </a:cubicBezTo>
                  <a:cubicBezTo>
                    <a:pt x="744" y="115"/>
                    <a:pt x="0" y="406"/>
                    <a:pt x="130" y="729"/>
                  </a:cubicBezTo>
                  <a:cubicBezTo>
                    <a:pt x="185" y="934"/>
                    <a:pt x="327" y="1021"/>
                    <a:pt x="597" y="1021"/>
                  </a:cubicBezTo>
                  <a:cubicBezTo>
                    <a:pt x="796" y="1021"/>
                    <a:pt x="1066" y="974"/>
                    <a:pt x="1423" y="891"/>
                  </a:cubicBezTo>
                  <a:cubicBezTo>
                    <a:pt x="2297" y="729"/>
                    <a:pt x="2232" y="341"/>
                    <a:pt x="2232" y="341"/>
                  </a:cubicBezTo>
                  <a:cubicBezTo>
                    <a:pt x="2198" y="65"/>
                    <a:pt x="1905" y="1"/>
                    <a:pt x="164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" name="Google Shape;1415;p60"/>
            <p:cNvSpPr/>
            <p:nvPr/>
          </p:nvSpPr>
          <p:spPr>
            <a:xfrm>
              <a:off x="1033025" y="1896375"/>
              <a:ext cx="42075" cy="23200"/>
            </a:xfrm>
            <a:custGeom>
              <a:avLst/>
              <a:gdLst/>
              <a:ahLst/>
              <a:cxnLst/>
              <a:rect l="l" t="t" r="r" b="b"/>
              <a:pathLst>
                <a:path w="1683" h="928" extrusionOk="0">
                  <a:moveTo>
                    <a:pt x="651" y="0"/>
                  </a:moveTo>
                  <a:cubicBezTo>
                    <a:pt x="399" y="0"/>
                    <a:pt x="117" y="64"/>
                    <a:pt x="65" y="341"/>
                  </a:cubicBezTo>
                  <a:cubicBezTo>
                    <a:pt x="65" y="341"/>
                    <a:pt x="1" y="696"/>
                    <a:pt x="809" y="890"/>
                  </a:cubicBezTo>
                  <a:cubicBezTo>
                    <a:pt x="962" y="916"/>
                    <a:pt x="1089" y="928"/>
                    <a:pt x="1196" y="928"/>
                  </a:cubicBezTo>
                  <a:cubicBezTo>
                    <a:pt x="1497" y="928"/>
                    <a:pt x="1627" y="831"/>
                    <a:pt x="1650" y="664"/>
                  </a:cubicBezTo>
                  <a:cubicBezTo>
                    <a:pt x="1683" y="405"/>
                    <a:pt x="1424" y="114"/>
                    <a:pt x="1068" y="49"/>
                  </a:cubicBezTo>
                  <a:cubicBezTo>
                    <a:pt x="1068" y="49"/>
                    <a:pt x="871" y="0"/>
                    <a:pt x="651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" name="Google Shape;1416;p60"/>
            <p:cNvSpPr/>
            <p:nvPr/>
          </p:nvSpPr>
          <p:spPr>
            <a:xfrm>
              <a:off x="786400" y="1798400"/>
              <a:ext cx="165800" cy="170375"/>
            </a:xfrm>
            <a:custGeom>
              <a:avLst/>
              <a:gdLst/>
              <a:ahLst/>
              <a:cxnLst/>
              <a:rect l="l" t="t" r="r" b="b"/>
              <a:pathLst>
                <a:path w="6632" h="6815" extrusionOk="0">
                  <a:moveTo>
                    <a:pt x="4568" y="0"/>
                  </a:moveTo>
                  <a:cubicBezTo>
                    <a:pt x="4296" y="0"/>
                    <a:pt x="4020" y="49"/>
                    <a:pt x="3752" y="152"/>
                  </a:cubicBezTo>
                  <a:cubicBezTo>
                    <a:pt x="1682" y="798"/>
                    <a:pt x="0" y="2610"/>
                    <a:pt x="2297" y="6362"/>
                  </a:cubicBezTo>
                  <a:lnTo>
                    <a:pt x="4367" y="6815"/>
                  </a:lnTo>
                  <a:lnTo>
                    <a:pt x="4626" y="4809"/>
                  </a:lnTo>
                  <a:cubicBezTo>
                    <a:pt x="4626" y="4809"/>
                    <a:pt x="6243" y="4292"/>
                    <a:pt x="6631" y="1251"/>
                  </a:cubicBezTo>
                  <a:cubicBezTo>
                    <a:pt x="6215" y="469"/>
                    <a:pt x="5411" y="0"/>
                    <a:pt x="4568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" name="Google Shape;1417;p60"/>
            <p:cNvSpPr/>
            <p:nvPr/>
          </p:nvSpPr>
          <p:spPr>
            <a:xfrm>
              <a:off x="822775" y="1946125"/>
              <a:ext cx="77650" cy="77650"/>
            </a:xfrm>
            <a:custGeom>
              <a:avLst/>
              <a:gdLst/>
              <a:ahLst/>
              <a:cxnLst/>
              <a:rect l="l" t="t" r="r" b="b"/>
              <a:pathLst>
                <a:path w="3106" h="3106" extrusionOk="0">
                  <a:moveTo>
                    <a:pt x="1553" y="0"/>
                  </a:moveTo>
                  <a:cubicBezTo>
                    <a:pt x="712" y="0"/>
                    <a:pt x="1" y="712"/>
                    <a:pt x="1" y="1553"/>
                  </a:cubicBezTo>
                  <a:cubicBezTo>
                    <a:pt x="1" y="2426"/>
                    <a:pt x="712" y="3105"/>
                    <a:pt x="1553" y="3105"/>
                  </a:cubicBezTo>
                  <a:cubicBezTo>
                    <a:pt x="2427" y="3105"/>
                    <a:pt x="3106" y="2426"/>
                    <a:pt x="3106" y="1553"/>
                  </a:cubicBezTo>
                  <a:cubicBezTo>
                    <a:pt x="3106" y="712"/>
                    <a:pt x="2427" y="0"/>
                    <a:pt x="1553" y="0"/>
                  </a:cubicBezTo>
                  <a:close/>
                </a:path>
              </a:pathLst>
            </a:custGeom>
            <a:solidFill>
              <a:srgbClr val="E8A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" name="Google Shape;1418;p60"/>
            <p:cNvSpPr/>
            <p:nvPr/>
          </p:nvSpPr>
          <p:spPr>
            <a:xfrm>
              <a:off x="844600" y="1968750"/>
              <a:ext cx="35625" cy="29150"/>
            </a:xfrm>
            <a:custGeom>
              <a:avLst/>
              <a:gdLst/>
              <a:ahLst/>
              <a:cxnLst/>
              <a:rect l="l" t="t" r="r" b="b"/>
              <a:pathLst>
                <a:path w="1425" h="1166" fill="none" extrusionOk="0">
                  <a:moveTo>
                    <a:pt x="1" y="163"/>
                  </a:moveTo>
                  <a:cubicBezTo>
                    <a:pt x="680" y="1"/>
                    <a:pt x="1327" y="454"/>
                    <a:pt x="1424" y="1165"/>
                  </a:cubicBez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" name="Google Shape;1419;p60"/>
            <p:cNvSpPr/>
            <p:nvPr/>
          </p:nvSpPr>
          <p:spPr>
            <a:xfrm>
              <a:off x="919825" y="1798275"/>
              <a:ext cx="154475" cy="73800"/>
            </a:xfrm>
            <a:custGeom>
              <a:avLst/>
              <a:gdLst/>
              <a:ahLst/>
              <a:cxnLst/>
              <a:rect l="l" t="t" r="r" b="b"/>
              <a:pathLst>
                <a:path w="6179" h="2952" extrusionOk="0">
                  <a:moveTo>
                    <a:pt x="2723" y="0"/>
                  </a:moveTo>
                  <a:cubicBezTo>
                    <a:pt x="1739" y="0"/>
                    <a:pt x="760" y="366"/>
                    <a:pt x="0" y="1062"/>
                  </a:cubicBezTo>
                  <a:cubicBezTo>
                    <a:pt x="1275" y="2287"/>
                    <a:pt x="2955" y="2952"/>
                    <a:pt x="4668" y="2952"/>
                  </a:cubicBezTo>
                  <a:cubicBezTo>
                    <a:pt x="5172" y="2952"/>
                    <a:pt x="5679" y="2894"/>
                    <a:pt x="6178" y="2777"/>
                  </a:cubicBezTo>
                  <a:cubicBezTo>
                    <a:pt x="6178" y="2777"/>
                    <a:pt x="5823" y="933"/>
                    <a:pt x="4270" y="318"/>
                  </a:cubicBezTo>
                  <a:cubicBezTo>
                    <a:pt x="3775" y="104"/>
                    <a:pt x="3248" y="0"/>
                    <a:pt x="2723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" name="Google Shape;1420;p60"/>
            <p:cNvSpPr/>
            <p:nvPr/>
          </p:nvSpPr>
          <p:spPr>
            <a:xfrm>
              <a:off x="907675" y="1972000"/>
              <a:ext cx="156100" cy="115525"/>
            </a:xfrm>
            <a:custGeom>
              <a:avLst/>
              <a:gdLst/>
              <a:ahLst/>
              <a:cxnLst/>
              <a:rect l="l" t="t" r="r" b="b"/>
              <a:pathLst>
                <a:path w="6244" h="4621" extrusionOk="0">
                  <a:moveTo>
                    <a:pt x="4885" y="0"/>
                  </a:moveTo>
                  <a:lnTo>
                    <a:pt x="1" y="1165"/>
                  </a:lnTo>
                  <a:lnTo>
                    <a:pt x="292" y="4076"/>
                  </a:lnTo>
                  <a:cubicBezTo>
                    <a:pt x="951" y="4445"/>
                    <a:pt x="1674" y="4621"/>
                    <a:pt x="2409" y="4621"/>
                  </a:cubicBezTo>
                  <a:cubicBezTo>
                    <a:pt x="2576" y="4621"/>
                    <a:pt x="2744" y="4611"/>
                    <a:pt x="2912" y="4593"/>
                  </a:cubicBezTo>
                  <a:cubicBezTo>
                    <a:pt x="4077" y="4496"/>
                    <a:pt x="5112" y="3882"/>
                    <a:pt x="5694" y="2879"/>
                  </a:cubicBezTo>
                  <a:cubicBezTo>
                    <a:pt x="6050" y="2232"/>
                    <a:pt x="6244" y="1456"/>
                    <a:pt x="6212" y="712"/>
                  </a:cubicBezTo>
                  <a:lnTo>
                    <a:pt x="4885" y="0"/>
                  </a:lnTo>
                  <a:close/>
                </a:path>
              </a:pathLst>
            </a:custGeom>
            <a:solidFill>
              <a:srgbClr val="FFFF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" name="Google Shape;1421;p60"/>
            <p:cNvSpPr/>
            <p:nvPr/>
          </p:nvSpPr>
          <p:spPr>
            <a:xfrm>
              <a:off x="871300" y="1962300"/>
              <a:ext cx="42075" cy="60675"/>
            </a:xfrm>
            <a:custGeom>
              <a:avLst/>
              <a:gdLst/>
              <a:ahLst/>
              <a:cxnLst/>
              <a:rect l="l" t="t" r="r" b="b"/>
              <a:pathLst>
                <a:path w="1683" h="2427" fill="none" extrusionOk="0">
                  <a:moveTo>
                    <a:pt x="971" y="0"/>
                  </a:moveTo>
                  <a:lnTo>
                    <a:pt x="1682" y="1844"/>
                  </a:lnTo>
                  <a:lnTo>
                    <a:pt x="0" y="2426"/>
                  </a:lnTo>
                </a:path>
              </a:pathLst>
            </a:custGeom>
            <a:noFill/>
            <a:ln w="5650" cap="flat" cmpd="sng">
              <a:solidFill>
                <a:srgbClr val="FFFFFA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" name="Google Shape;1422;p60"/>
            <p:cNvSpPr/>
            <p:nvPr/>
          </p:nvSpPr>
          <p:spPr>
            <a:xfrm>
              <a:off x="1824725" y="3739725"/>
              <a:ext cx="127775" cy="233725"/>
            </a:xfrm>
            <a:custGeom>
              <a:avLst/>
              <a:gdLst/>
              <a:ahLst/>
              <a:cxnLst/>
              <a:rect l="l" t="t" r="r" b="b"/>
              <a:pathLst>
                <a:path w="5111" h="9349" extrusionOk="0">
                  <a:moveTo>
                    <a:pt x="1100" y="0"/>
                  </a:moveTo>
                  <a:lnTo>
                    <a:pt x="0" y="9348"/>
                  </a:lnTo>
                  <a:lnTo>
                    <a:pt x="3785" y="9219"/>
                  </a:lnTo>
                  <a:lnTo>
                    <a:pt x="5111" y="324"/>
                  </a:lnTo>
                  <a:lnTo>
                    <a:pt x="11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" name="Google Shape;1423;p60"/>
            <p:cNvSpPr/>
            <p:nvPr/>
          </p:nvSpPr>
          <p:spPr>
            <a:xfrm>
              <a:off x="1654900" y="3949175"/>
              <a:ext cx="279825" cy="93000"/>
            </a:xfrm>
            <a:custGeom>
              <a:avLst/>
              <a:gdLst/>
              <a:ahLst/>
              <a:cxnLst/>
              <a:rect l="l" t="t" r="r" b="b"/>
              <a:pathLst>
                <a:path w="11193" h="3720" extrusionOk="0">
                  <a:moveTo>
                    <a:pt x="6922" y="0"/>
                  </a:moveTo>
                  <a:lnTo>
                    <a:pt x="615" y="2426"/>
                  </a:lnTo>
                  <a:cubicBezTo>
                    <a:pt x="194" y="2652"/>
                    <a:pt x="0" y="3105"/>
                    <a:pt x="97" y="3558"/>
                  </a:cubicBezTo>
                  <a:lnTo>
                    <a:pt x="11192" y="3720"/>
                  </a:lnTo>
                  <a:lnTo>
                    <a:pt x="10772" y="0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" name="Google Shape;1424;p60"/>
            <p:cNvSpPr/>
            <p:nvPr/>
          </p:nvSpPr>
          <p:spPr>
            <a:xfrm>
              <a:off x="1654075" y="4038925"/>
              <a:ext cx="285500" cy="34000"/>
            </a:xfrm>
            <a:custGeom>
              <a:avLst/>
              <a:gdLst/>
              <a:ahLst/>
              <a:cxnLst/>
              <a:rect l="l" t="t" r="r" b="b"/>
              <a:pathLst>
                <a:path w="11420" h="1360" extrusionOk="0">
                  <a:moveTo>
                    <a:pt x="1" y="1"/>
                  </a:moveTo>
                  <a:lnTo>
                    <a:pt x="1" y="1197"/>
                  </a:lnTo>
                  <a:lnTo>
                    <a:pt x="11419" y="1359"/>
                  </a:lnTo>
                  <a:lnTo>
                    <a:pt x="11419" y="13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" name="Google Shape;1425;p60"/>
            <p:cNvSpPr/>
            <p:nvPr/>
          </p:nvSpPr>
          <p:spPr>
            <a:xfrm>
              <a:off x="1804500" y="2730525"/>
              <a:ext cx="458525" cy="1170150"/>
            </a:xfrm>
            <a:custGeom>
              <a:avLst/>
              <a:gdLst/>
              <a:ahLst/>
              <a:cxnLst/>
              <a:rect l="l" t="t" r="r" b="b"/>
              <a:pathLst>
                <a:path w="18341" h="46806" extrusionOk="0">
                  <a:moveTo>
                    <a:pt x="11969" y="0"/>
                  </a:moveTo>
                  <a:lnTo>
                    <a:pt x="11742" y="615"/>
                  </a:lnTo>
                  <a:cubicBezTo>
                    <a:pt x="9413" y="4432"/>
                    <a:pt x="7472" y="8507"/>
                    <a:pt x="5952" y="12712"/>
                  </a:cubicBezTo>
                  <a:lnTo>
                    <a:pt x="2523" y="22254"/>
                  </a:lnTo>
                  <a:cubicBezTo>
                    <a:pt x="1877" y="24033"/>
                    <a:pt x="1488" y="25910"/>
                    <a:pt x="1359" y="27818"/>
                  </a:cubicBezTo>
                  <a:lnTo>
                    <a:pt x="0" y="46288"/>
                  </a:lnTo>
                  <a:lnTo>
                    <a:pt x="7537" y="46805"/>
                  </a:lnTo>
                  <a:lnTo>
                    <a:pt x="9446" y="27074"/>
                  </a:lnTo>
                  <a:lnTo>
                    <a:pt x="18341" y="10319"/>
                  </a:lnTo>
                  <a:lnTo>
                    <a:pt x="17856" y="550"/>
                  </a:lnTo>
                  <a:lnTo>
                    <a:pt x="11969" y="0"/>
                  </a:lnTo>
                  <a:close/>
                </a:path>
              </a:pathLst>
            </a:custGeom>
            <a:solidFill>
              <a:srgbClr val="394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" name="Google Shape;1426;p60"/>
            <p:cNvSpPr/>
            <p:nvPr/>
          </p:nvSpPr>
          <p:spPr>
            <a:xfrm>
              <a:off x="2450625" y="3614375"/>
              <a:ext cx="198950" cy="241825"/>
            </a:xfrm>
            <a:custGeom>
              <a:avLst/>
              <a:gdLst/>
              <a:ahLst/>
              <a:cxnLst/>
              <a:rect l="l" t="t" r="r" b="b"/>
              <a:pathLst>
                <a:path w="7958" h="9673" extrusionOk="0">
                  <a:moveTo>
                    <a:pt x="3623" y="1"/>
                  </a:moveTo>
                  <a:lnTo>
                    <a:pt x="0" y="1812"/>
                  </a:lnTo>
                  <a:lnTo>
                    <a:pt x="4755" y="9672"/>
                  </a:lnTo>
                  <a:lnTo>
                    <a:pt x="7958" y="7667"/>
                  </a:lnTo>
                  <a:lnTo>
                    <a:pt x="36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1427;p60"/>
            <p:cNvSpPr/>
            <p:nvPr/>
          </p:nvSpPr>
          <p:spPr>
            <a:xfrm>
              <a:off x="2440925" y="3785825"/>
              <a:ext cx="262825" cy="228050"/>
            </a:xfrm>
            <a:custGeom>
              <a:avLst/>
              <a:gdLst/>
              <a:ahLst/>
              <a:cxnLst/>
              <a:rect l="l" t="t" r="r" b="b"/>
              <a:pathLst>
                <a:path w="10513" h="9122" extrusionOk="0">
                  <a:moveTo>
                    <a:pt x="8216" y="0"/>
                  </a:moveTo>
                  <a:lnTo>
                    <a:pt x="4723" y="2070"/>
                  </a:lnTo>
                  <a:lnTo>
                    <a:pt x="259" y="7796"/>
                  </a:lnTo>
                  <a:cubicBezTo>
                    <a:pt x="0" y="8216"/>
                    <a:pt x="33" y="8766"/>
                    <a:pt x="356" y="9122"/>
                  </a:cubicBezTo>
                  <a:lnTo>
                    <a:pt x="10513" y="3299"/>
                  </a:lnTo>
                  <a:lnTo>
                    <a:pt x="8216" y="0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1428;p60"/>
            <p:cNvSpPr/>
            <p:nvPr/>
          </p:nvSpPr>
          <p:spPr>
            <a:xfrm>
              <a:off x="2446575" y="3865875"/>
              <a:ext cx="276600" cy="178725"/>
            </a:xfrm>
            <a:custGeom>
              <a:avLst/>
              <a:gdLst/>
              <a:ahLst/>
              <a:cxnLst/>
              <a:rect l="l" t="t" r="r" b="b"/>
              <a:pathLst>
                <a:path w="11064" h="7149" extrusionOk="0">
                  <a:moveTo>
                    <a:pt x="10449" y="0"/>
                  </a:moveTo>
                  <a:lnTo>
                    <a:pt x="1" y="6017"/>
                  </a:lnTo>
                  <a:lnTo>
                    <a:pt x="615" y="7149"/>
                  </a:lnTo>
                  <a:lnTo>
                    <a:pt x="11063" y="1133"/>
                  </a:lnTo>
                  <a:lnTo>
                    <a:pt x="104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" name="Google Shape;1429;p60"/>
            <p:cNvSpPr/>
            <p:nvPr/>
          </p:nvSpPr>
          <p:spPr>
            <a:xfrm>
              <a:off x="2159500" y="2718375"/>
              <a:ext cx="482000" cy="1090925"/>
            </a:xfrm>
            <a:custGeom>
              <a:avLst/>
              <a:gdLst/>
              <a:ahLst/>
              <a:cxnLst/>
              <a:rect l="l" t="t" r="r" b="b"/>
              <a:pathLst>
                <a:path w="19280" h="43637" extrusionOk="0">
                  <a:moveTo>
                    <a:pt x="7537" y="1"/>
                  </a:moveTo>
                  <a:lnTo>
                    <a:pt x="906" y="648"/>
                  </a:lnTo>
                  <a:lnTo>
                    <a:pt x="1" y="9770"/>
                  </a:lnTo>
                  <a:lnTo>
                    <a:pt x="2685" y="24519"/>
                  </a:lnTo>
                  <a:cubicBezTo>
                    <a:pt x="2944" y="25943"/>
                    <a:pt x="3462" y="27334"/>
                    <a:pt x="4173" y="28595"/>
                  </a:cubicBezTo>
                  <a:lnTo>
                    <a:pt x="12551" y="43636"/>
                  </a:lnTo>
                  <a:lnTo>
                    <a:pt x="19279" y="39949"/>
                  </a:lnTo>
                  <a:lnTo>
                    <a:pt x="11257" y="25393"/>
                  </a:lnTo>
                  <a:lnTo>
                    <a:pt x="11516" y="14007"/>
                  </a:lnTo>
                  <a:cubicBezTo>
                    <a:pt x="11516" y="14007"/>
                    <a:pt x="12228" y="3980"/>
                    <a:pt x="7537" y="1"/>
                  </a:cubicBezTo>
                  <a:close/>
                </a:path>
              </a:pathLst>
            </a:custGeom>
            <a:solidFill>
              <a:srgbClr val="394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" name="Google Shape;1430;p60"/>
            <p:cNvSpPr/>
            <p:nvPr/>
          </p:nvSpPr>
          <p:spPr>
            <a:xfrm>
              <a:off x="2109375" y="2932675"/>
              <a:ext cx="80075" cy="194100"/>
            </a:xfrm>
            <a:custGeom>
              <a:avLst/>
              <a:gdLst/>
              <a:ahLst/>
              <a:cxnLst/>
              <a:rect l="l" t="t" r="r" b="b"/>
              <a:pathLst>
                <a:path w="3203" h="7764" fill="none" extrusionOk="0">
                  <a:moveTo>
                    <a:pt x="3202" y="7764"/>
                  </a:moveTo>
                  <a:lnTo>
                    <a:pt x="2329" y="2103"/>
                  </a:lnTo>
                  <a:lnTo>
                    <a:pt x="0" y="1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1431;p60"/>
            <p:cNvSpPr/>
            <p:nvPr/>
          </p:nvSpPr>
          <p:spPr>
            <a:xfrm>
              <a:off x="2000200" y="1879800"/>
              <a:ext cx="266875" cy="255575"/>
            </a:xfrm>
            <a:custGeom>
              <a:avLst/>
              <a:gdLst/>
              <a:ahLst/>
              <a:cxnLst/>
              <a:rect l="l" t="t" r="r" b="b"/>
              <a:pathLst>
                <a:path w="10675" h="10223" extrusionOk="0">
                  <a:moveTo>
                    <a:pt x="5337" y="1"/>
                  </a:moveTo>
                  <a:cubicBezTo>
                    <a:pt x="2394" y="1"/>
                    <a:pt x="0" y="2265"/>
                    <a:pt x="0" y="5112"/>
                  </a:cubicBezTo>
                  <a:cubicBezTo>
                    <a:pt x="0" y="7926"/>
                    <a:pt x="2394" y="10222"/>
                    <a:pt x="5337" y="10222"/>
                  </a:cubicBezTo>
                  <a:cubicBezTo>
                    <a:pt x="8281" y="10222"/>
                    <a:pt x="10675" y="7926"/>
                    <a:pt x="10675" y="5112"/>
                  </a:cubicBezTo>
                  <a:cubicBezTo>
                    <a:pt x="10675" y="2265"/>
                    <a:pt x="8281" y="1"/>
                    <a:pt x="5337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" name="Google Shape;1432;p60"/>
            <p:cNvSpPr/>
            <p:nvPr/>
          </p:nvSpPr>
          <p:spPr>
            <a:xfrm>
              <a:off x="1970400" y="2020575"/>
              <a:ext cx="81575" cy="69375"/>
            </a:xfrm>
            <a:custGeom>
              <a:avLst/>
              <a:gdLst/>
              <a:ahLst/>
              <a:cxnLst/>
              <a:rect l="l" t="t" r="r" b="b"/>
              <a:pathLst>
                <a:path w="3263" h="2775" extrusionOk="0">
                  <a:moveTo>
                    <a:pt x="1719" y="0"/>
                  </a:moveTo>
                  <a:cubicBezTo>
                    <a:pt x="741" y="0"/>
                    <a:pt x="1" y="1068"/>
                    <a:pt x="513" y="2036"/>
                  </a:cubicBezTo>
                  <a:cubicBezTo>
                    <a:pt x="778" y="2536"/>
                    <a:pt x="1249" y="2775"/>
                    <a:pt x="1722" y="2775"/>
                  </a:cubicBezTo>
                  <a:cubicBezTo>
                    <a:pt x="2289" y="2775"/>
                    <a:pt x="2857" y="2430"/>
                    <a:pt x="3068" y="1777"/>
                  </a:cubicBezTo>
                  <a:cubicBezTo>
                    <a:pt x="3262" y="1065"/>
                    <a:pt x="2874" y="289"/>
                    <a:pt x="2130" y="63"/>
                  </a:cubicBezTo>
                  <a:cubicBezTo>
                    <a:pt x="1991" y="20"/>
                    <a:pt x="1853" y="0"/>
                    <a:pt x="1719" y="0"/>
                  </a:cubicBezTo>
                  <a:close/>
                </a:path>
              </a:pathLst>
            </a:custGeom>
            <a:solidFill>
              <a:srgbClr val="8955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" name="Google Shape;1433;p60"/>
            <p:cNvSpPr/>
            <p:nvPr/>
          </p:nvSpPr>
          <p:spPr>
            <a:xfrm>
              <a:off x="2087525" y="2056900"/>
              <a:ext cx="114050" cy="232125"/>
            </a:xfrm>
            <a:custGeom>
              <a:avLst/>
              <a:gdLst/>
              <a:ahLst/>
              <a:cxnLst/>
              <a:rect l="l" t="t" r="r" b="b"/>
              <a:pathLst>
                <a:path w="4562" h="9285" extrusionOk="0">
                  <a:moveTo>
                    <a:pt x="3656" y="1"/>
                  </a:moveTo>
                  <a:lnTo>
                    <a:pt x="1" y="3138"/>
                  </a:lnTo>
                  <a:lnTo>
                    <a:pt x="130" y="9284"/>
                  </a:lnTo>
                  <a:lnTo>
                    <a:pt x="4562" y="9025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" name="Google Shape;1434;p60"/>
            <p:cNvSpPr/>
            <p:nvPr/>
          </p:nvSpPr>
          <p:spPr>
            <a:xfrm>
              <a:off x="2087525" y="2136900"/>
              <a:ext cx="63150" cy="69625"/>
            </a:xfrm>
            <a:custGeom>
              <a:avLst/>
              <a:gdLst/>
              <a:ahLst/>
              <a:cxnLst/>
              <a:rect l="l" t="t" r="r" b="b"/>
              <a:pathLst>
                <a:path w="2526" h="2785" extrusionOk="0">
                  <a:moveTo>
                    <a:pt x="2525" y="1"/>
                  </a:moveTo>
                  <a:cubicBezTo>
                    <a:pt x="2524" y="1"/>
                    <a:pt x="2523" y="1"/>
                    <a:pt x="2521" y="3"/>
                  </a:cubicBezTo>
                  <a:lnTo>
                    <a:pt x="2521" y="3"/>
                  </a:lnTo>
                  <a:lnTo>
                    <a:pt x="2524" y="3"/>
                  </a:lnTo>
                  <a:cubicBezTo>
                    <a:pt x="2525" y="1"/>
                    <a:pt x="2525" y="1"/>
                    <a:pt x="2525" y="1"/>
                  </a:cubicBezTo>
                  <a:close/>
                  <a:moveTo>
                    <a:pt x="2521" y="3"/>
                  </a:moveTo>
                  <a:lnTo>
                    <a:pt x="1" y="197"/>
                  </a:lnTo>
                  <a:lnTo>
                    <a:pt x="1" y="2785"/>
                  </a:lnTo>
                  <a:cubicBezTo>
                    <a:pt x="1" y="2785"/>
                    <a:pt x="2416" y="98"/>
                    <a:pt x="2521" y="3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" name="Google Shape;1435;p60"/>
            <p:cNvSpPr/>
            <p:nvPr/>
          </p:nvSpPr>
          <p:spPr>
            <a:xfrm>
              <a:off x="1986450" y="1903100"/>
              <a:ext cx="226675" cy="253150"/>
            </a:xfrm>
            <a:custGeom>
              <a:avLst/>
              <a:gdLst/>
              <a:ahLst/>
              <a:cxnLst/>
              <a:rect l="l" t="t" r="r" b="b"/>
              <a:pathLst>
                <a:path w="9067" h="10126" extrusionOk="0">
                  <a:moveTo>
                    <a:pt x="4448" y="1"/>
                  </a:moveTo>
                  <a:cubicBezTo>
                    <a:pt x="3408" y="1"/>
                    <a:pt x="2329" y="379"/>
                    <a:pt x="1424" y="1139"/>
                  </a:cubicBezTo>
                  <a:cubicBezTo>
                    <a:pt x="1100" y="1430"/>
                    <a:pt x="841" y="1851"/>
                    <a:pt x="777" y="2303"/>
                  </a:cubicBezTo>
                  <a:cubicBezTo>
                    <a:pt x="518" y="3630"/>
                    <a:pt x="0" y="5926"/>
                    <a:pt x="453" y="7349"/>
                  </a:cubicBezTo>
                  <a:cubicBezTo>
                    <a:pt x="984" y="8943"/>
                    <a:pt x="2167" y="10125"/>
                    <a:pt x="4023" y="10125"/>
                  </a:cubicBezTo>
                  <a:cubicBezTo>
                    <a:pt x="4315" y="10125"/>
                    <a:pt x="4624" y="10096"/>
                    <a:pt x="4949" y="10034"/>
                  </a:cubicBezTo>
                  <a:cubicBezTo>
                    <a:pt x="4949" y="10034"/>
                    <a:pt x="7828" y="9743"/>
                    <a:pt x="8411" y="6088"/>
                  </a:cubicBezTo>
                  <a:cubicBezTo>
                    <a:pt x="9066" y="2041"/>
                    <a:pt x="6862" y="1"/>
                    <a:pt x="4448" y="1"/>
                  </a:cubicBez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" name="Google Shape;1436;p60"/>
            <p:cNvSpPr/>
            <p:nvPr/>
          </p:nvSpPr>
          <p:spPr>
            <a:xfrm>
              <a:off x="2000500" y="2020275"/>
              <a:ext cx="19125" cy="16175"/>
            </a:xfrm>
            <a:custGeom>
              <a:avLst/>
              <a:gdLst/>
              <a:ahLst/>
              <a:cxnLst/>
              <a:rect l="l" t="t" r="r" b="b"/>
              <a:pathLst>
                <a:path w="765" h="647" extrusionOk="0">
                  <a:moveTo>
                    <a:pt x="424" y="1"/>
                  </a:moveTo>
                  <a:cubicBezTo>
                    <a:pt x="175" y="1"/>
                    <a:pt x="1" y="261"/>
                    <a:pt x="118" y="495"/>
                  </a:cubicBezTo>
                  <a:cubicBezTo>
                    <a:pt x="190" y="597"/>
                    <a:pt x="303" y="647"/>
                    <a:pt x="413" y="647"/>
                  </a:cubicBezTo>
                  <a:cubicBezTo>
                    <a:pt x="547" y="647"/>
                    <a:pt x="679" y="573"/>
                    <a:pt x="732" y="431"/>
                  </a:cubicBezTo>
                  <a:cubicBezTo>
                    <a:pt x="765" y="236"/>
                    <a:pt x="668" y="75"/>
                    <a:pt x="506" y="10"/>
                  </a:cubicBezTo>
                  <a:cubicBezTo>
                    <a:pt x="478" y="4"/>
                    <a:pt x="451" y="1"/>
                    <a:pt x="424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" name="Google Shape;1437;p60"/>
            <p:cNvSpPr/>
            <p:nvPr/>
          </p:nvSpPr>
          <p:spPr>
            <a:xfrm>
              <a:off x="2067625" y="2021900"/>
              <a:ext cx="19125" cy="15975"/>
            </a:xfrm>
            <a:custGeom>
              <a:avLst/>
              <a:gdLst/>
              <a:ahLst/>
              <a:cxnLst/>
              <a:rect l="l" t="t" r="r" b="b"/>
              <a:pathLst>
                <a:path w="765" h="639" extrusionOk="0">
                  <a:moveTo>
                    <a:pt x="400" y="1"/>
                  </a:moveTo>
                  <a:cubicBezTo>
                    <a:pt x="174" y="1"/>
                    <a:pt x="1" y="258"/>
                    <a:pt x="117" y="463"/>
                  </a:cubicBezTo>
                  <a:cubicBezTo>
                    <a:pt x="176" y="581"/>
                    <a:pt x="289" y="638"/>
                    <a:pt x="401" y="638"/>
                  </a:cubicBezTo>
                  <a:cubicBezTo>
                    <a:pt x="534" y="638"/>
                    <a:pt x="664" y="556"/>
                    <a:pt x="700" y="398"/>
                  </a:cubicBezTo>
                  <a:cubicBezTo>
                    <a:pt x="764" y="236"/>
                    <a:pt x="667" y="42"/>
                    <a:pt x="473" y="10"/>
                  </a:cubicBezTo>
                  <a:cubicBezTo>
                    <a:pt x="448" y="3"/>
                    <a:pt x="424" y="1"/>
                    <a:pt x="400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" name="Google Shape;1438;p60"/>
            <p:cNvSpPr/>
            <p:nvPr/>
          </p:nvSpPr>
          <p:spPr>
            <a:xfrm>
              <a:off x="2027700" y="2046400"/>
              <a:ext cx="11325" cy="25075"/>
            </a:xfrm>
            <a:custGeom>
              <a:avLst/>
              <a:gdLst/>
              <a:ahLst/>
              <a:cxnLst/>
              <a:rect l="l" t="t" r="r" b="b"/>
              <a:pathLst>
                <a:path w="453" h="1003" fill="none" extrusionOk="0">
                  <a:moveTo>
                    <a:pt x="324" y="0"/>
                  </a:moveTo>
                  <a:lnTo>
                    <a:pt x="32" y="744"/>
                  </a:lnTo>
                  <a:cubicBezTo>
                    <a:pt x="0" y="841"/>
                    <a:pt x="32" y="906"/>
                    <a:pt x="129" y="938"/>
                  </a:cubicBezTo>
                  <a:lnTo>
                    <a:pt x="453" y="1003"/>
                  </a:lnTo>
                </a:path>
              </a:pathLst>
            </a:custGeom>
            <a:noFill/>
            <a:ln w="3225" cap="rnd" cmpd="sng">
              <a:solidFill>
                <a:srgbClr val="31142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" name="Google Shape;1439;p60"/>
            <p:cNvSpPr/>
            <p:nvPr/>
          </p:nvSpPr>
          <p:spPr>
            <a:xfrm>
              <a:off x="2064900" y="1968000"/>
              <a:ext cx="55800" cy="20425"/>
            </a:xfrm>
            <a:custGeom>
              <a:avLst/>
              <a:gdLst/>
              <a:ahLst/>
              <a:cxnLst/>
              <a:rect l="l" t="t" r="r" b="b"/>
              <a:pathLst>
                <a:path w="2232" h="817" extrusionOk="0">
                  <a:moveTo>
                    <a:pt x="661" y="0"/>
                  </a:moveTo>
                  <a:cubicBezTo>
                    <a:pt x="379" y="0"/>
                    <a:pt x="51" y="52"/>
                    <a:pt x="32" y="290"/>
                  </a:cubicBezTo>
                  <a:cubicBezTo>
                    <a:pt x="32" y="290"/>
                    <a:pt x="0" y="613"/>
                    <a:pt x="841" y="742"/>
                  </a:cubicBezTo>
                  <a:cubicBezTo>
                    <a:pt x="1154" y="791"/>
                    <a:pt x="1400" y="816"/>
                    <a:pt x="1590" y="816"/>
                  </a:cubicBezTo>
                  <a:cubicBezTo>
                    <a:pt x="1911" y="816"/>
                    <a:pt x="2074" y="743"/>
                    <a:pt x="2135" y="581"/>
                  </a:cubicBezTo>
                  <a:cubicBezTo>
                    <a:pt x="2232" y="290"/>
                    <a:pt x="1520" y="63"/>
                    <a:pt x="1067" y="31"/>
                  </a:cubicBezTo>
                  <a:cubicBezTo>
                    <a:pt x="1067" y="31"/>
                    <a:pt x="878" y="0"/>
                    <a:pt x="661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" name="Google Shape;1440;p60"/>
            <p:cNvSpPr/>
            <p:nvPr/>
          </p:nvSpPr>
          <p:spPr>
            <a:xfrm>
              <a:off x="1988075" y="1968000"/>
              <a:ext cx="40450" cy="19525"/>
            </a:xfrm>
            <a:custGeom>
              <a:avLst/>
              <a:gdLst/>
              <a:ahLst/>
              <a:cxnLst/>
              <a:rect l="l" t="t" r="r" b="b"/>
              <a:pathLst>
                <a:path w="1618" h="781" extrusionOk="0">
                  <a:moveTo>
                    <a:pt x="899" y="0"/>
                  </a:moveTo>
                  <a:cubicBezTo>
                    <a:pt x="709" y="0"/>
                    <a:pt x="550" y="31"/>
                    <a:pt x="550" y="31"/>
                  </a:cubicBezTo>
                  <a:cubicBezTo>
                    <a:pt x="227" y="96"/>
                    <a:pt x="0" y="354"/>
                    <a:pt x="32" y="548"/>
                  </a:cubicBezTo>
                  <a:cubicBezTo>
                    <a:pt x="80" y="690"/>
                    <a:pt x="196" y="781"/>
                    <a:pt x="471" y="781"/>
                  </a:cubicBezTo>
                  <a:cubicBezTo>
                    <a:pt x="572" y="781"/>
                    <a:pt x="694" y="768"/>
                    <a:pt x="841" y="742"/>
                  </a:cubicBezTo>
                  <a:cubicBezTo>
                    <a:pt x="1617" y="581"/>
                    <a:pt x="1520" y="290"/>
                    <a:pt x="1520" y="290"/>
                  </a:cubicBezTo>
                  <a:cubicBezTo>
                    <a:pt x="1447" y="52"/>
                    <a:pt x="1147" y="0"/>
                    <a:pt x="899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" name="Google Shape;1441;p60"/>
            <p:cNvSpPr/>
            <p:nvPr/>
          </p:nvSpPr>
          <p:spPr>
            <a:xfrm>
              <a:off x="2078825" y="1903250"/>
              <a:ext cx="131650" cy="129475"/>
            </a:xfrm>
            <a:custGeom>
              <a:avLst/>
              <a:gdLst/>
              <a:ahLst/>
              <a:cxnLst/>
              <a:rect l="l" t="t" r="r" b="b"/>
              <a:pathLst>
                <a:path w="5266" h="5179" extrusionOk="0">
                  <a:moveTo>
                    <a:pt x="2095" y="1"/>
                  </a:moveTo>
                  <a:lnTo>
                    <a:pt x="2095" y="1"/>
                  </a:lnTo>
                  <a:cubicBezTo>
                    <a:pt x="0" y="2699"/>
                    <a:pt x="3980" y="5179"/>
                    <a:pt x="4343" y="5179"/>
                  </a:cubicBezTo>
                  <a:cubicBezTo>
                    <a:pt x="4350" y="5179"/>
                    <a:pt x="4355" y="5178"/>
                    <a:pt x="4360" y="5176"/>
                  </a:cubicBezTo>
                  <a:lnTo>
                    <a:pt x="5071" y="5176"/>
                  </a:lnTo>
                  <a:cubicBezTo>
                    <a:pt x="5265" y="745"/>
                    <a:pt x="2096" y="1"/>
                    <a:pt x="2095" y="1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" name="Google Shape;1442;p60"/>
            <p:cNvSpPr/>
            <p:nvPr/>
          </p:nvSpPr>
          <p:spPr>
            <a:xfrm>
              <a:off x="2010700" y="1879800"/>
              <a:ext cx="153675" cy="80900"/>
            </a:xfrm>
            <a:custGeom>
              <a:avLst/>
              <a:gdLst/>
              <a:ahLst/>
              <a:cxnLst/>
              <a:rect l="l" t="t" r="r" b="b"/>
              <a:pathLst>
                <a:path w="6147" h="3236" extrusionOk="0">
                  <a:moveTo>
                    <a:pt x="4691" y="1"/>
                  </a:moveTo>
                  <a:cubicBezTo>
                    <a:pt x="809" y="130"/>
                    <a:pt x="1" y="2653"/>
                    <a:pt x="1" y="2653"/>
                  </a:cubicBezTo>
                  <a:cubicBezTo>
                    <a:pt x="819" y="1950"/>
                    <a:pt x="1952" y="1776"/>
                    <a:pt x="2871" y="1776"/>
                  </a:cubicBezTo>
                  <a:cubicBezTo>
                    <a:pt x="3770" y="1776"/>
                    <a:pt x="4465" y="1942"/>
                    <a:pt x="4465" y="1942"/>
                  </a:cubicBezTo>
                  <a:lnTo>
                    <a:pt x="6147" y="3235"/>
                  </a:lnTo>
                  <a:lnTo>
                    <a:pt x="4691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" name="Google Shape;1443;p60"/>
            <p:cNvSpPr/>
            <p:nvPr/>
          </p:nvSpPr>
          <p:spPr>
            <a:xfrm>
              <a:off x="2165975" y="1996250"/>
              <a:ext cx="32375" cy="72800"/>
            </a:xfrm>
            <a:custGeom>
              <a:avLst/>
              <a:gdLst/>
              <a:ahLst/>
              <a:cxnLst/>
              <a:rect l="l" t="t" r="r" b="b"/>
              <a:pathLst>
                <a:path w="1295" h="2912" extrusionOk="0">
                  <a:moveTo>
                    <a:pt x="0" y="1"/>
                  </a:moveTo>
                  <a:lnTo>
                    <a:pt x="291" y="2912"/>
                  </a:lnTo>
                  <a:lnTo>
                    <a:pt x="1294" y="2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" name="Google Shape;1444;p60"/>
            <p:cNvSpPr/>
            <p:nvPr/>
          </p:nvSpPr>
          <p:spPr>
            <a:xfrm>
              <a:off x="2155850" y="2021925"/>
              <a:ext cx="99100" cy="84025"/>
            </a:xfrm>
            <a:custGeom>
              <a:avLst/>
              <a:gdLst/>
              <a:ahLst/>
              <a:cxnLst/>
              <a:rect l="l" t="t" r="r" b="b"/>
              <a:pathLst>
                <a:path w="3964" h="3361" extrusionOk="0">
                  <a:moveTo>
                    <a:pt x="2081" y="1"/>
                  </a:moveTo>
                  <a:cubicBezTo>
                    <a:pt x="886" y="1"/>
                    <a:pt x="0" y="1297"/>
                    <a:pt x="599" y="2467"/>
                  </a:cubicBezTo>
                  <a:cubicBezTo>
                    <a:pt x="924" y="3072"/>
                    <a:pt x="1504" y="3361"/>
                    <a:pt x="2082" y="3361"/>
                  </a:cubicBezTo>
                  <a:cubicBezTo>
                    <a:pt x="2772" y="3361"/>
                    <a:pt x="3458" y="2950"/>
                    <a:pt x="3705" y="2176"/>
                  </a:cubicBezTo>
                  <a:cubicBezTo>
                    <a:pt x="3963" y="1270"/>
                    <a:pt x="3478" y="332"/>
                    <a:pt x="2573" y="73"/>
                  </a:cubicBezTo>
                  <a:cubicBezTo>
                    <a:pt x="2405" y="24"/>
                    <a:pt x="2240" y="1"/>
                    <a:pt x="2081" y="1"/>
                  </a:cubicBez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" name="Google Shape;1445;p60"/>
            <p:cNvSpPr/>
            <p:nvPr/>
          </p:nvSpPr>
          <p:spPr>
            <a:xfrm>
              <a:off x="2187800" y="2046400"/>
              <a:ext cx="39650" cy="30750"/>
            </a:xfrm>
            <a:custGeom>
              <a:avLst/>
              <a:gdLst/>
              <a:ahLst/>
              <a:cxnLst/>
              <a:rect l="l" t="t" r="r" b="b"/>
              <a:pathLst>
                <a:path w="1586" h="1230" fill="none" extrusionOk="0">
                  <a:moveTo>
                    <a:pt x="1586" y="194"/>
                  </a:moveTo>
                  <a:cubicBezTo>
                    <a:pt x="842" y="0"/>
                    <a:pt x="98" y="453"/>
                    <a:pt x="1" y="1229"/>
                  </a:cubicBezTo>
                </a:path>
              </a:pathLst>
            </a:custGeom>
            <a:noFill/>
            <a:ln w="3225" cap="rnd" cmpd="sng">
              <a:solidFill>
                <a:srgbClr val="31142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" name="Google Shape;1446;p60"/>
            <p:cNvSpPr/>
            <p:nvPr/>
          </p:nvSpPr>
          <p:spPr>
            <a:xfrm>
              <a:off x="2193475" y="1839175"/>
              <a:ext cx="177925" cy="162150"/>
            </a:xfrm>
            <a:custGeom>
              <a:avLst/>
              <a:gdLst/>
              <a:ahLst/>
              <a:cxnLst/>
              <a:rect l="l" t="t" r="r" b="b"/>
              <a:pathLst>
                <a:path w="7117" h="6486" extrusionOk="0">
                  <a:moveTo>
                    <a:pt x="3570" y="0"/>
                  </a:moveTo>
                  <a:cubicBezTo>
                    <a:pt x="2741" y="0"/>
                    <a:pt x="1909" y="316"/>
                    <a:pt x="1262" y="947"/>
                  </a:cubicBezTo>
                  <a:cubicBezTo>
                    <a:pt x="0" y="2208"/>
                    <a:pt x="0" y="4278"/>
                    <a:pt x="1262" y="5540"/>
                  </a:cubicBezTo>
                  <a:cubicBezTo>
                    <a:pt x="1909" y="6170"/>
                    <a:pt x="2741" y="6486"/>
                    <a:pt x="3570" y="6486"/>
                  </a:cubicBezTo>
                  <a:cubicBezTo>
                    <a:pt x="4399" y="6486"/>
                    <a:pt x="5224" y="6170"/>
                    <a:pt x="5855" y="5540"/>
                  </a:cubicBezTo>
                  <a:cubicBezTo>
                    <a:pt x="7116" y="4278"/>
                    <a:pt x="7116" y="2208"/>
                    <a:pt x="5855" y="947"/>
                  </a:cubicBezTo>
                  <a:cubicBezTo>
                    <a:pt x="5224" y="316"/>
                    <a:pt x="4399" y="0"/>
                    <a:pt x="3570" y="0"/>
                  </a:cubicBezTo>
                  <a:close/>
                </a:path>
              </a:pathLst>
            </a:custGeom>
            <a:solidFill>
              <a:srgbClr val="1D1F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" name="Google Shape;1447;p60"/>
            <p:cNvSpPr/>
            <p:nvPr/>
          </p:nvSpPr>
          <p:spPr>
            <a:xfrm>
              <a:off x="1993725" y="2056900"/>
              <a:ext cx="157725" cy="102125"/>
            </a:xfrm>
            <a:custGeom>
              <a:avLst/>
              <a:gdLst/>
              <a:ahLst/>
              <a:cxnLst/>
              <a:rect l="l" t="t" r="r" b="b"/>
              <a:pathLst>
                <a:path w="6309" h="4085" extrusionOk="0">
                  <a:moveTo>
                    <a:pt x="1424" y="1"/>
                  </a:moveTo>
                  <a:lnTo>
                    <a:pt x="33" y="712"/>
                  </a:lnTo>
                  <a:cubicBezTo>
                    <a:pt x="1" y="1456"/>
                    <a:pt x="292" y="2200"/>
                    <a:pt x="809" y="2782"/>
                  </a:cubicBezTo>
                  <a:cubicBezTo>
                    <a:pt x="1488" y="3559"/>
                    <a:pt x="2459" y="4012"/>
                    <a:pt x="3494" y="4076"/>
                  </a:cubicBezTo>
                  <a:cubicBezTo>
                    <a:pt x="3578" y="4082"/>
                    <a:pt x="3663" y="4084"/>
                    <a:pt x="3747" y="4084"/>
                  </a:cubicBezTo>
                  <a:cubicBezTo>
                    <a:pt x="4664" y="4084"/>
                    <a:pt x="5565" y="3766"/>
                    <a:pt x="6276" y="3203"/>
                  </a:cubicBezTo>
                  <a:lnTo>
                    <a:pt x="6308" y="1165"/>
                  </a:lnTo>
                  <a:lnTo>
                    <a:pt x="1424" y="1"/>
                  </a:lnTo>
                  <a:close/>
                </a:path>
              </a:pathLst>
            </a:custGeom>
            <a:solidFill>
              <a:srgbClr val="FFFF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" name="Google Shape;1448;p60"/>
            <p:cNvSpPr/>
            <p:nvPr/>
          </p:nvSpPr>
          <p:spPr>
            <a:xfrm>
              <a:off x="2145750" y="2043975"/>
              <a:ext cx="36425" cy="56625"/>
            </a:xfrm>
            <a:custGeom>
              <a:avLst/>
              <a:gdLst/>
              <a:ahLst/>
              <a:cxnLst/>
              <a:rect l="l" t="t" r="r" b="b"/>
              <a:pathLst>
                <a:path w="1457" h="2265" fill="none" extrusionOk="0">
                  <a:moveTo>
                    <a:pt x="1036" y="0"/>
                  </a:moveTo>
                  <a:lnTo>
                    <a:pt x="1" y="1941"/>
                  </a:lnTo>
                  <a:lnTo>
                    <a:pt x="1456" y="2264"/>
                  </a:lnTo>
                </a:path>
              </a:pathLst>
            </a:custGeom>
            <a:noFill/>
            <a:ln w="5650" cap="flat" cmpd="sng">
              <a:solidFill>
                <a:srgbClr val="FFFFFA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" name="Google Shape;1449;p60"/>
            <p:cNvSpPr/>
            <p:nvPr/>
          </p:nvSpPr>
          <p:spPr>
            <a:xfrm>
              <a:off x="1955725" y="2280900"/>
              <a:ext cx="405075" cy="467800"/>
            </a:xfrm>
            <a:custGeom>
              <a:avLst/>
              <a:gdLst/>
              <a:ahLst/>
              <a:cxnLst/>
              <a:rect l="l" t="t" r="r" b="b"/>
              <a:pathLst>
                <a:path w="16203" h="18712" extrusionOk="0">
                  <a:moveTo>
                    <a:pt x="14330" y="1"/>
                  </a:moveTo>
                  <a:lnTo>
                    <a:pt x="1747" y="1262"/>
                  </a:lnTo>
                  <a:lnTo>
                    <a:pt x="0" y="1650"/>
                  </a:lnTo>
                  <a:lnTo>
                    <a:pt x="1488" y="3979"/>
                  </a:lnTo>
                  <a:cubicBezTo>
                    <a:pt x="1423" y="6082"/>
                    <a:pt x="1650" y="9025"/>
                    <a:pt x="3105" y="11257"/>
                  </a:cubicBezTo>
                  <a:cubicBezTo>
                    <a:pt x="5693" y="15139"/>
                    <a:pt x="5661" y="18600"/>
                    <a:pt x="5661" y="18600"/>
                  </a:cubicBezTo>
                  <a:cubicBezTo>
                    <a:pt x="5661" y="18600"/>
                    <a:pt x="7338" y="18711"/>
                    <a:pt x="9407" y="18711"/>
                  </a:cubicBezTo>
                  <a:cubicBezTo>
                    <a:pt x="11799" y="18711"/>
                    <a:pt x="14717" y="18562"/>
                    <a:pt x="16174" y="17920"/>
                  </a:cubicBezTo>
                  <a:cubicBezTo>
                    <a:pt x="16174" y="17921"/>
                    <a:pt x="16174" y="17921"/>
                    <a:pt x="16174" y="17921"/>
                  </a:cubicBezTo>
                  <a:cubicBezTo>
                    <a:pt x="16202" y="17921"/>
                    <a:pt x="15625" y="12764"/>
                    <a:pt x="16174" y="8411"/>
                  </a:cubicBezTo>
                  <a:lnTo>
                    <a:pt x="15656" y="7343"/>
                  </a:lnTo>
                  <a:cubicBezTo>
                    <a:pt x="15721" y="5370"/>
                    <a:pt x="15850" y="4982"/>
                    <a:pt x="15591" y="3138"/>
                  </a:cubicBezTo>
                  <a:lnTo>
                    <a:pt x="155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" name="Google Shape;1450;p60"/>
            <p:cNvSpPr/>
            <p:nvPr/>
          </p:nvSpPr>
          <p:spPr>
            <a:xfrm>
              <a:off x="2000200" y="2272975"/>
              <a:ext cx="314600" cy="60075"/>
            </a:xfrm>
            <a:custGeom>
              <a:avLst/>
              <a:gdLst/>
              <a:ahLst/>
              <a:cxnLst/>
              <a:rect l="l" t="t" r="r" b="b"/>
              <a:pathLst>
                <a:path w="12584" h="2403" extrusionOk="0">
                  <a:moveTo>
                    <a:pt x="7675" y="0"/>
                  </a:moveTo>
                  <a:cubicBezTo>
                    <a:pt x="6710" y="0"/>
                    <a:pt x="5747" y="40"/>
                    <a:pt x="4788" y="123"/>
                  </a:cubicBezTo>
                  <a:cubicBezTo>
                    <a:pt x="3170" y="479"/>
                    <a:pt x="1553" y="964"/>
                    <a:pt x="0" y="1579"/>
                  </a:cubicBezTo>
                  <a:cubicBezTo>
                    <a:pt x="0" y="1579"/>
                    <a:pt x="1563" y="2403"/>
                    <a:pt x="4358" y="2403"/>
                  </a:cubicBezTo>
                  <a:cubicBezTo>
                    <a:pt x="6454" y="2403"/>
                    <a:pt x="9242" y="1940"/>
                    <a:pt x="12583" y="318"/>
                  </a:cubicBezTo>
                  <a:cubicBezTo>
                    <a:pt x="10954" y="114"/>
                    <a:pt x="9313" y="0"/>
                    <a:pt x="7675" y="0"/>
                  </a:cubicBez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" name="Google Shape;1451;p60"/>
            <p:cNvSpPr/>
            <p:nvPr/>
          </p:nvSpPr>
          <p:spPr>
            <a:xfrm>
              <a:off x="1648425" y="2278475"/>
              <a:ext cx="467425" cy="466625"/>
            </a:xfrm>
            <a:custGeom>
              <a:avLst/>
              <a:gdLst/>
              <a:ahLst/>
              <a:cxnLst/>
              <a:rect l="l" t="t" r="r" b="b"/>
              <a:pathLst>
                <a:path w="18697" h="18665" extrusionOk="0">
                  <a:moveTo>
                    <a:pt x="1" y="1"/>
                  </a:moveTo>
                  <a:lnTo>
                    <a:pt x="1" y="18664"/>
                  </a:lnTo>
                  <a:lnTo>
                    <a:pt x="18697" y="18664"/>
                  </a:lnTo>
                  <a:lnTo>
                    <a:pt x="18697" y="1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" name="Google Shape;1452;p60"/>
            <p:cNvSpPr/>
            <p:nvPr/>
          </p:nvSpPr>
          <p:spPr>
            <a:xfrm>
              <a:off x="1511750" y="2278475"/>
              <a:ext cx="466625" cy="466625"/>
            </a:xfrm>
            <a:custGeom>
              <a:avLst/>
              <a:gdLst/>
              <a:ahLst/>
              <a:cxnLst/>
              <a:rect l="l" t="t" r="r" b="b"/>
              <a:pathLst>
                <a:path w="18665" h="18665" extrusionOk="0">
                  <a:moveTo>
                    <a:pt x="1" y="1"/>
                  </a:moveTo>
                  <a:lnTo>
                    <a:pt x="1" y="18664"/>
                  </a:lnTo>
                  <a:lnTo>
                    <a:pt x="18665" y="18664"/>
                  </a:lnTo>
                  <a:lnTo>
                    <a:pt x="18665" y="1"/>
                  </a:ln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" name="Google Shape;1453;p60"/>
            <p:cNvSpPr/>
            <p:nvPr/>
          </p:nvSpPr>
          <p:spPr>
            <a:xfrm>
              <a:off x="1620125" y="2360950"/>
              <a:ext cx="249900" cy="52600"/>
            </a:xfrm>
            <a:custGeom>
              <a:avLst/>
              <a:gdLst/>
              <a:ahLst/>
              <a:cxnLst/>
              <a:rect l="l" t="t" r="r" b="b"/>
              <a:pathLst>
                <a:path w="9996" h="2104" extrusionOk="0">
                  <a:moveTo>
                    <a:pt x="0" y="1"/>
                  </a:moveTo>
                  <a:lnTo>
                    <a:pt x="0" y="2103"/>
                  </a:lnTo>
                  <a:lnTo>
                    <a:pt x="9995" y="2103"/>
                  </a:lnTo>
                  <a:lnTo>
                    <a:pt x="9995" y="1"/>
                  </a:lnTo>
                  <a:close/>
                </a:path>
              </a:pathLst>
            </a:custGeom>
            <a:solidFill>
              <a:srgbClr val="FD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" name="Google Shape;1454;p60"/>
            <p:cNvSpPr/>
            <p:nvPr/>
          </p:nvSpPr>
          <p:spPr>
            <a:xfrm>
              <a:off x="1965425" y="2639925"/>
              <a:ext cx="387900" cy="124575"/>
            </a:xfrm>
            <a:custGeom>
              <a:avLst/>
              <a:gdLst/>
              <a:ahLst/>
              <a:cxnLst/>
              <a:rect l="l" t="t" r="r" b="b"/>
              <a:pathLst>
                <a:path w="15516" h="4983" extrusionOk="0">
                  <a:moveTo>
                    <a:pt x="13102" y="0"/>
                  </a:moveTo>
                  <a:cubicBezTo>
                    <a:pt x="13080" y="0"/>
                    <a:pt x="13058" y="1"/>
                    <a:pt x="13036" y="1"/>
                  </a:cubicBezTo>
                  <a:lnTo>
                    <a:pt x="0" y="2783"/>
                  </a:lnTo>
                  <a:lnTo>
                    <a:pt x="356" y="4983"/>
                  </a:lnTo>
                  <a:lnTo>
                    <a:pt x="12907" y="4433"/>
                  </a:lnTo>
                  <a:cubicBezTo>
                    <a:pt x="12990" y="4442"/>
                    <a:pt x="13072" y="4447"/>
                    <a:pt x="13153" y="4447"/>
                  </a:cubicBezTo>
                  <a:cubicBezTo>
                    <a:pt x="14465" y="4447"/>
                    <a:pt x="15515" y="3250"/>
                    <a:pt x="15333" y="1910"/>
                  </a:cubicBezTo>
                  <a:cubicBezTo>
                    <a:pt x="15174" y="800"/>
                    <a:pt x="14207" y="0"/>
                    <a:pt x="13102" y="0"/>
                  </a:cubicBez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" name="Google Shape;1455;p60"/>
            <p:cNvSpPr/>
            <p:nvPr/>
          </p:nvSpPr>
          <p:spPr>
            <a:xfrm>
              <a:off x="1737375" y="2684850"/>
              <a:ext cx="268500" cy="88550"/>
            </a:xfrm>
            <a:custGeom>
              <a:avLst/>
              <a:gdLst/>
              <a:ahLst/>
              <a:cxnLst/>
              <a:rect l="l" t="t" r="r" b="b"/>
              <a:pathLst>
                <a:path w="10740" h="3542" extrusionOk="0">
                  <a:moveTo>
                    <a:pt x="6404" y="0"/>
                  </a:moveTo>
                  <a:cubicBezTo>
                    <a:pt x="6115" y="0"/>
                    <a:pt x="5823" y="27"/>
                    <a:pt x="5532" y="80"/>
                  </a:cubicBezTo>
                  <a:cubicBezTo>
                    <a:pt x="4991" y="216"/>
                    <a:pt x="4434" y="272"/>
                    <a:pt x="3883" y="272"/>
                  </a:cubicBezTo>
                  <a:cubicBezTo>
                    <a:pt x="3644" y="272"/>
                    <a:pt x="3406" y="262"/>
                    <a:pt x="3171" y="242"/>
                  </a:cubicBezTo>
                  <a:cubicBezTo>
                    <a:pt x="3151" y="239"/>
                    <a:pt x="3132" y="238"/>
                    <a:pt x="3113" y="238"/>
                  </a:cubicBezTo>
                  <a:cubicBezTo>
                    <a:pt x="2912" y="238"/>
                    <a:pt x="2744" y="388"/>
                    <a:pt x="2685" y="566"/>
                  </a:cubicBezTo>
                  <a:cubicBezTo>
                    <a:pt x="2621" y="792"/>
                    <a:pt x="2750" y="1018"/>
                    <a:pt x="2944" y="1116"/>
                  </a:cubicBezTo>
                  <a:cubicBezTo>
                    <a:pt x="3591" y="1342"/>
                    <a:pt x="4303" y="1439"/>
                    <a:pt x="4982" y="1471"/>
                  </a:cubicBezTo>
                  <a:lnTo>
                    <a:pt x="292" y="2862"/>
                  </a:lnTo>
                  <a:cubicBezTo>
                    <a:pt x="98" y="2959"/>
                    <a:pt x="1" y="3186"/>
                    <a:pt x="98" y="3347"/>
                  </a:cubicBezTo>
                  <a:cubicBezTo>
                    <a:pt x="162" y="3477"/>
                    <a:pt x="324" y="3541"/>
                    <a:pt x="453" y="3541"/>
                  </a:cubicBezTo>
                  <a:lnTo>
                    <a:pt x="6082" y="3250"/>
                  </a:lnTo>
                  <a:cubicBezTo>
                    <a:pt x="6082" y="3250"/>
                    <a:pt x="7958" y="3186"/>
                    <a:pt x="9511" y="3186"/>
                  </a:cubicBezTo>
                  <a:cubicBezTo>
                    <a:pt x="9931" y="3186"/>
                    <a:pt x="10319" y="2927"/>
                    <a:pt x="10513" y="2539"/>
                  </a:cubicBezTo>
                  <a:cubicBezTo>
                    <a:pt x="10740" y="1957"/>
                    <a:pt x="10449" y="1310"/>
                    <a:pt x="9899" y="1116"/>
                  </a:cubicBezTo>
                  <a:lnTo>
                    <a:pt x="9058" y="792"/>
                  </a:lnTo>
                  <a:cubicBezTo>
                    <a:pt x="8243" y="274"/>
                    <a:pt x="7335" y="0"/>
                    <a:pt x="6404" y="0"/>
                  </a:cubicBez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" name="Google Shape;1456;p60"/>
            <p:cNvSpPr/>
            <p:nvPr/>
          </p:nvSpPr>
          <p:spPr>
            <a:xfrm>
              <a:off x="2229050" y="2461225"/>
              <a:ext cx="159325" cy="286375"/>
            </a:xfrm>
            <a:custGeom>
              <a:avLst/>
              <a:gdLst/>
              <a:ahLst/>
              <a:cxnLst/>
              <a:rect l="l" t="t" r="r" b="b"/>
              <a:pathLst>
                <a:path w="6373" h="11455" extrusionOk="0">
                  <a:moveTo>
                    <a:pt x="647" y="1"/>
                  </a:moveTo>
                  <a:lnTo>
                    <a:pt x="97" y="8799"/>
                  </a:lnTo>
                  <a:cubicBezTo>
                    <a:pt x="0" y="10158"/>
                    <a:pt x="1003" y="11354"/>
                    <a:pt x="2362" y="11451"/>
                  </a:cubicBezTo>
                  <a:cubicBezTo>
                    <a:pt x="2403" y="11454"/>
                    <a:pt x="2445" y="11455"/>
                    <a:pt x="2487" y="11455"/>
                  </a:cubicBezTo>
                  <a:cubicBezTo>
                    <a:pt x="3634" y="11455"/>
                    <a:pt x="4666" y="10601"/>
                    <a:pt x="4885" y="9446"/>
                  </a:cubicBezTo>
                  <a:lnTo>
                    <a:pt x="6373" y="680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rgbClr val="9B6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" name="Google Shape;1457;p60"/>
            <p:cNvSpPr/>
            <p:nvPr/>
          </p:nvSpPr>
          <p:spPr>
            <a:xfrm>
              <a:off x="2243600" y="2280900"/>
              <a:ext cx="179550" cy="227250"/>
            </a:xfrm>
            <a:custGeom>
              <a:avLst/>
              <a:gdLst/>
              <a:ahLst/>
              <a:cxnLst/>
              <a:rect l="l" t="t" r="r" b="b"/>
              <a:pathLst>
                <a:path w="7182" h="9090" extrusionOk="0">
                  <a:moveTo>
                    <a:pt x="3690" y="0"/>
                  </a:moveTo>
                  <a:cubicBezTo>
                    <a:pt x="1873" y="0"/>
                    <a:pt x="322" y="1380"/>
                    <a:pt x="162" y="3203"/>
                  </a:cubicBezTo>
                  <a:lnTo>
                    <a:pt x="1" y="8087"/>
                  </a:lnTo>
                  <a:lnTo>
                    <a:pt x="6826" y="9090"/>
                  </a:lnTo>
                  <a:lnTo>
                    <a:pt x="7020" y="3656"/>
                  </a:lnTo>
                  <a:cubicBezTo>
                    <a:pt x="7182" y="1715"/>
                    <a:pt x="5694" y="33"/>
                    <a:pt x="3753" y="1"/>
                  </a:cubicBezTo>
                  <a:cubicBezTo>
                    <a:pt x="3732" y="0"/>
                    <a:pt x="3711" y="0"/>
                    <a:pt x="36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" name="Google Shape;1458;p60"/>
            <p:cNvSpPr/>
            <p:nvPr/>
          </p:nvSpPr>
          <p:spPr>
            <a:xfrm>
              <a:off x="2243600" y="2379550"/>
              <a:ext cx="5700" cy="103550"/>
            </a:xfrm>
            <a:custGeom>
              <a:avLst/>
              <a:gdLst/>
              <a:ahLst/>
              <a:cxnLst/>
              <a:rect l="l" t="t" r="r" b="b"/>
              <a:pathLst>
                <a:path w="228" h="4142" fill="none" extrusionOk="0">
                  <a:moveTo>
                    <a:pt x="1" y="4141"/>
                  </a:moveTo>
                  <a:lnTo>
                    <a:pt x="227" y="1"/>
                  </a:lnTo>
                </a:path>
              </a:pathLst>
            </a:custGeom>
            <a:noFill/>
            <a:ln w="3225" cap="rnd" cmpd="sng">
              <a:solidFill>
                <a:srgbClr val="1D1F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" name="Google Shape;1459;p60"/>
            <p:cNvSpPr/>
            <p:nvPr/>
          </p:nvSpPr>
          <p:spPr>
            <a:xfrm>
              <a:off x="238125" y="4080175"/>
              <a:ext cx="7075825" cy="25"/>
            </a:xfrm>
            <a:custGeom>
              <a:avLst/>
              <a:gdLst/>
              <a:ahLst/>
              <a:cxnLst/>
              <a:rect l="l" t="t" r="r" b="b"/>
              <a:pathLst>
                <a:path w="283033" h="1" fill="none" extrusionOk="0">
                  <a:moveTo>
                    <a:pt x="0" y="0"/>
                  </a:moveTo>
                  <a:lnTo>
                    <a:pt x="283033" y="0"/>
                  </a:lnTo>
                </a:path>
              </a:pathLst>
            </a:custGeom>
            <a:noFill/>
            <a:ln w="10525" cap="flat" cmpd="sng">
              <a:solidFill>
                <a:srgbClr val="1D1F30"/>
              </a:solidFill>
              <a:prstDash val="solid"/>
              <a:miter lim="3234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5"/>
          <p:cNvSpPr txBox="1"/>
          <p:nvPr/>
        </p:nvSpPr>
        <p:spPr>
          <a:xfrm>
            <a:off x="309880" y="184150"/>
            <a:ext cx="6103620" cy="11569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PROBLEM</a:t>
            </a:r>
            <a:endParaRPr lang="en-GB"/>
          </a:p>
        </p:txBody>
      </p:sp>
      <p:sp>
        <p:nvSpPr>
          <p:cNvPr id="2" name="Google Shape;544;p38"/>
          <p:cNvSpPr txBox="1"/>
          <p:nvPr/>
        </p:nvSpPr>
        <p:spPr>
          <a:xfrm>
            <a:off x="1447800" y="4439920"/>
            <a:ext cx="4901565" cy="4737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b="1">
                <a:ea typeface="宋体" panose="02010600030101010101" pitchFamily="2" charset="-122"/>
                <a:sym typeface="+mn-ea"/>
              </a:rPr>
              <a:t>→</a:t>
            </a:r>
            <a:r>
              <a:rPr lang="en-US" altLang="en-GB" b="1"/>
              <a:t>Private car account for a large proportion  </a:t>
            </a:r>
            <a:endParaRPr lang="en-US" altLang="en-GB" b="1"/>
          </a:p>
        </p:txBody>
      </p:sp>
      <p:sp>
        <p:nvSpPr>
          <p:cNvPr id="3" name="Google Shape;543;p38"/>
          <p:cNvSpPr txBox="1"/>
          <p:nvPr/>
        </p:nvSpPr>
        <p:spPr>
          <a:xfrm>
            <a:off x="0" y="916305"/>
            <a:ext cx="7146925" cy="122174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600">
                <a:sym typeface="+mn-ea"/>
              </a:rPr>
              <a:t>2. Vehicle classification and occupancy </a:t>
            </a:r>
            <a:r>
              <a:rPr lang="en-US" altLang="en-GB" sz="1000">
                <a:sym typeface="+mn-ea"/>
              </a:rPr>
              <a:t>--Monday to Friday</a:t>
            </a:r>
            <a:r>
              <a:rPr lang="en-US" altLang="en-GB" sz="1600">
                <a:sym typeface="+mn-ea"/>
              </a:rPr>
              <a:t> </a:t>
            </a:r>
            <a:endParaRPr lang="en-US" altLang="en-GB" sz="1600">
              <a:solidFill>
                <a:schemeClr val="accent6"/>
              </a:solidFill>
              <a:sym typeface="+mn-ea"/>
            </a:endParaRPr>
          </a:p>
        </p:txBody>
      </p:sp>
      <p:grpSp>
        <p:nvGrpSpPr>
          <p:cNvPr id="298" name="Google Shape;298;p33"/>
          <p:cNvGrpSpPr/>
          <p:nvPr/>
        </p:nvGrpSpPr>
        <p:grpSpPr>
          <a:xfrm>
            <a:off x="6697345" y="3373120"/>
            <a:ext cx="2357755" cy="1566545"/>
            <a:chOff x="4774930" y="1147927"/>
            <a:chExt cx="4078127" cy="2609228"/>
          </a:xfrm>
        </p:grpSpPr>
        <p:grpSp>
          <p:nvGrpSpPr>
            <p:cNvPr id="299" name="Google Shape;299;p33"/>
            <p:cNvGrpSpPr/>
            <p:nvPr/>
          </p:nvGrpSpPr>
          <p:grpSpPr>
            <a:xfrm flipH="1">
              <a:off x="4774930" y="2423427"/>
              <a:ext cx="3721114" cy="1333728"/>
              <a:chOff x="5443311" y="2503600"/>
              <a:chExt cx="3432129" cy="1192106"/>
            </a:xfrm>
          </p:grpSpPr>
          <p:sp>
            <p:nvSpPr>
              <p:cNvPr id="300" name="Google Shape;300;p33"/>
              <p:cNvSpPr/>
              <p:nvPr/>
            </p:nvSpPr>
            <p:spPr>
              <a:xfrm>
                <a:off x="6650156" y="3167608"/>
                <a:ext cx="523052" cy="528098"/>
              </a:xfrm>
              <a:custGeom>
                <a:avLst/>
                <a:gdLst/>
                <a:ahLst/>
                <a:cxnLst/>
                <a:rect l="l" t="t" r="r" b="b"/>
                <a:pathLst>
                  <a:path w="32855" h="33172" extrusionOk="0">
                    <a:moveTo>
                      <a:pt x="12830" y="0"/>
                    </a:moveTo>
                    <a:cubicBezTo>
                      <a:pt x="5731" y="0"/>
                      <a:pt x="1" y="7418"/>
                      <a:pt x="1" y="16586"/>
                    </a:cubicBezTo>
                    <a:cubicBezTo>
                      <a:pt x="1" y="25754"/>
                      <a:pt x="5731" y="33172"/>
                      <a:pt x="12830" y="33172"/>
                    </a:cubicBezTo>
                    <a:lnTo>
                      <a:pt x="20025" y="33172"/>
                    </a:lnTo>
                    <a:cubicBezTo>
                      <a:pt x="27124" y="33172"/>
                      <a:pt x="32855" y="25754"/>
                      <a:pt x="32855" y="16586"/>
                    </a:cubicBezTo>
                    <a:cubicBezTo>
                      <a:pt x="32855" y="7418"/>
                      <a:pt x="27124" y="0"/>
                      <a:pt x="200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1" name="Google Shape;301;p33"/>
              <p:cNvSpPr/>
              <p:nvPr/>
            </p:nvSpPr>
            <p:spPr>
              <a:xfrm>
                <a:off x="8082074" y="3167608"/>
                <a:ext cx="522542" cy="528098"/>
              </a:xfrm>
              <a:custGeom>
                <a:avLst/>
                <a:gdLst/>
                <a:ahLst/>
                <a:cxnLst/>
                <a:rect l="l" t="t" r="r" b="b"/>
                <a:pathLst>
                  <a:path w="32823" h="33172" extrusionOk="0">
                    <a:moveTo>
                      <a:pt x="12798" y="0"/>
                    </a:moveTo>
                    <a:cubicBezTo>
                      <a:pt x="5731" y="0"/>
                      <a:pt x="1" y="7418"/>
                      <a:pt x="1" y="16586"/>
                    </a:cubicBezTo>
                    <a:cubicBezTo>
                      <a:pt x="1" y="25754"/>
                      <a:pt x="5731" y="33172"/>
                      <a:pt x="12798" y="33172"/>
                    </a:cubicBezTo>
                    <a:lnTo>
                      <a:pt x="20025" y="33172"/>
                    </a:lnTo>
                    <a:cubicBezTo>
                      <a:pt x="27092" y="33172"/>
                      <a:pt x="32822" y="25754"/>
                      <a:pt x="32822" y="16586"/>
                    </a:cubicBezTo>
                    <a:cubicBezTo>
                      <a:pt x="32822" y="7418"/>
                      <a:pt x="27092" y="0"/>
                      <a:pt x="200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2" name="Google Shape;302;p33"/>
              <p:cNvSpPr/>
              <p:nvPr/>
            </p:nvSpPr>
            <p:spPr>
              <a:xfrm>
                <a:off x="7009035" y="3103729"/>
                <a:ext cx="846387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53165" h="23750" extrusionOk="0">
                    <a:moveTo>
                      <a:pt x="0" y="1"/>
                    </a:moveTo>
                    <a:lnTo>
                      <a:pt x="0" y="23750"/>
                    </a:lnTo>
                    <a:lnTo>
                      <a:pt x="53164" y="23750"/>
                    </a:lnTo>
                    <a:lnTo>
                      <a:pt x="53164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3" name="Google Shape;303;p33"/>
              <p:cNvSpPr/>
              <p:nvPr/>
            </p:nvSpPr>
            <p:spPr>
              <a:xfrm>
                <a:off x="7272606" y="3179263"/>
                <a:ext cx="39836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23" h="32409" extrusionOk="0">
                    <a:moveTo>
                      <a:pt x="12511" y="0"/>
                    </a:moveTo>
                    <a:cubicBezTo>
                      <a:pt x="5603" y="0"/>
                      <a:pt x="0" y="7259"/>
                      <a:pt x="0" y="16204"/>
                    </a:cubicBezTo>
                    <a:cubicBezTo>
                      <a:pt x="0" y="25150"/>
                      <a:pt x="5603" y="32408"/>
                      <a:pt x="12511" y="32408"/>
                    </a:cubicBezTo>
                    <a:cubicBezTo>
                      <a:pt x="19419" y="32408"/>
                      <a:pt x="25022" y="25150"/>
                      <a:pt x="25022" y="16204"/>
                    </a:cubicBezTo>
                    <a:cubicBezTo>
                      <a:pt x="25022" y="7259"/>
                      <a:pt x="19419" y="0"/>
                      <a:pt x="1251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4" name="Google Shape;304;p33"/>
              <p:cNvSpPr/>
              <p:nvPr/>
            </p:nvSpPr>
            <p:spPr>
              <a:xfrm>
                <a:off x="7359778" y="3179263"/>
                <a:ext cx="226558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14231" h="32409" extrusionOk="0">
                    <a:moveTo>
                      <a:pt x="1" y="0"/>
                    </a:moveTo>
                    <a:lnTo>
                      <a:pt x="1" y="32408"/>
                    </a:lnTo>
                    <a:lnTo>
                      <a:pt x="7036" y="32408"/>
                    </a:lnTo>
                    <a:lnTo>
                      <a:pt x="14231" y="25213"/>
                    </a:lnTo>
                    <a:lnTo>
                      <a:pt x="703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5" name="Google Shape;305;p33"/>
              <p:cNvSpPr/>
              <p:nvPr/>
            </p:nvSpPr>
            <p:spPr>
              <a:xfrm>
                <a:off x="7160070" y="3179263"/>
                <a:ext cx="39887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55" h="32409" extrusionOk="0">
                    <a:moveTo>
                      <a:pt x="12544" y="0"/>
                    </a:moveTo>
                    <a:cubicBezTo>
                      <a:pt x="5636" y="0"/>
                      <a:pt x="1" y="7259"/>
                      <a:pt x="1" y="16204"/>
                    </a:cubicBezTo>
                    <a:cubicBezTo>
                      <a:pt x="1" y="25150"/>
                      <a:pt x="5636" y="32408"/>
                      <a:pt x="12544" y="32408"/>
                    </a:cubicBezTo>
                    <a:cubicBezTo>
                      <a:pt x="19452" y="32408"/>
                      <a:pt x="25055" y="25150"/>
                      <a:pt x="25055" y="16204"/>
                    </a:cubicBezTo>
                    <a:cubicBezTo>
                      <a:pt x="25055" y="7259"/>
                      <a:pt x="19452" y="0"/>
                      <a:pt x="12544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6" name="Google Shape;306;p33"/>
              <p:cNvSpPr/>
              <p:nvPr/>
            </p:nvSpPr>
            <p:spPr>
              <a:xfrm>
                <a:off x="7249790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7" y="1"/>
                      <a:pt x="1" y="3662"/>
                      <a:pt x="1" y="8182"/>
                    </a:cubicBezTo>
                    <a:cubicBezTo>
                      <a:pt x="1" y="12703"/>
                      <a:pt x="2707" y="16395"/>
                      <a:pt x="6049" y="16395"/>
                    </a:cubicBezTo>
                    <a:cubicBezTo>
                      <a:pt x="9360" y="16395"/>
                      <a:pt x="12098" y="12703"/>
                      <a:pt x="12098" y="8182"/>
                    </a:cubicBezTo>
                    <a:cubicBezTo>
                      <a:pt x="12098" y="3662"/>
                      <a:pt x="9360" y="1"/>
                      <a:pt x="6049" y="1"/>
                    </a:cubicBezTo>
                    <a:close/>
                  </a:path>
                </a:pathLst>
              </a:custGeom>
              <a:solidFill>
                <a:srgbClr val="B8B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7" name="Google Shape;307;p33"/>
              <p:cNvSpPr/>
              <p:nvPr/>
            </p:nvSpPr>
            <p:spPr>
              <a:xfrm>
                <a:off x="7294403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6" y="1"/>
                      <a:pt x="0" y="3662"/>
                      <a:pt x="0" y="8182"/>
                    </a:cubicBezTo>
                    <a:cubicBezTo>
                      <a:pt x="0" y="12703"/>
                      <a:pt x="2706" y="16395"/>
                      <a:pt x="6049" y="16395"/>
                    </a:cubicBezTo>
                    <a:cubicBezTo>
                      <a:pt x="9391" y="16395"/>
                      <a:pt x="12097" y="12703"/>
                      <a:pt x="12097" y="8182"/>
                    </a:cubicBezTo>
                    <a:cubicBezTo>
                      <a:pt x="12097" y="3662"/>
                      <a:pt x="9391" y="1"/>
                      <a:pt x="60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8" name="Google Shape;308;p33"/>
              <p:cNvSpPr/>
              <p:nvPr/>
            </p:nvSpPr>
            <p:spPr>
              <a:xfrm>
                <a:off x="5577627" y="3103729"/>
                <a:ext cx="845877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53133" h="23750" extrusionOk="0">
                    <a:moveTo>
                      <a:pt x="0" y="1"/>
                    </a:moveTo>
                    <a:lnTo>
                      <a:pt x="0" y="23750"/>
                    </a:lnTo>
                    <a:lnTo>
                      <a:pt x="53133" y="23750"/>
                    </a:lnTo>
                    <a:lnTo>
                      <a:pt x="5313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9" name="Google Shape;309;p33"/>
              <p:cNvSpPr/>
              <p:nvPr/>
            </p:nvSpPr>
            <p:spPr>
              <a:xfrm>
                <a:off x="5840689" y="3179263"/>
                <a:ext cx="39887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55" h="32409" extrusionOk="0">
                    <a:moveTo>
                      <a:pt x="12512" y="0"/>
                    </a:moveTo>
                    <a:cubicBezTo>
                      <a:pt x="5604" y="0"/>
                      <a:pt x="1" y="7259"/>
                      <a:pt x="1" y="16204"/>
                    </a:cubicBezTo>
                    <a:cubicBezTo>
                      <a:pt x="1" y="25150"/>
                      <a:pt x="5604" y="32408"/>
                      <a:pt x="12512" y="32408"/>
                    </a:cubicBezTo>
                    <a:cubicBezTo>
                      <a:pt x="19452" y="32408"/>
                      <a:pt x="25055" y="25150"/>
                      <a:pt x="25055" y="16204"/>
                    </a:cubicBezTo>
                    <a:cubicBezTo>
                      <a:pt x="25055" y="7259"/>
                      <a:pt x="19452" y="0"/>
                      <a:pt x="1251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0" name="Google Shape;310;p33"/>
              <p:cNvSpPr/>
              <p:nvPr/>
            </p:nvSpPr>
            <p:spPr>
              <a:xfrm>
                <a:off x="5927877" y="3179263"/>
                <a:ext cx="227067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14263" h="32409" extrusionOk="0">
                    <a:moveTo>
                      <a:pt x="0" y="0"/>
                    </a:moveTo>
                    <a:lnTo>
                      <a:pt x="0" y="32408"/>
                    </a:lnTo>
                    <a:lnTo>
                      <a:pt x="7036" y="32408"/>
                    </a:lnTo>
                    <a:lnTo>
                      <a:pt x="14262" y="25213"/>
                    </a:lnTo>
                    <a:lnTo>
                      <a:pt x="7036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1" name="Google Shape;311;p33"/>
              <p:cNvSpPr/>
              <p:nvPr/>
            </p:nvSpPr>
            <p:spPr>
              <a:xfrm>
                <a:off x="5728678" y="3179263"/>
                <a:ext cx="398366" cy="515951"/>
              </a:xfrm>
              <a:custGeom>
                <a:avLst/>
                <a:gdLst/>
                <a:ahLst/>
                <a:cxnLst/>
                <a:rect l="l" t="t" r="r" b="b"/>
                <a:pathLst>
                  <a:path w="25023" h="32409" extrusionOk="0">
                    <a:moveTo>
                      <a:pt x="12511" y="0"/>
                    </a:moveTo>
                    <a:cubicBezTo>
                      <a:pt x="5603" y="0"/>
                      <a:pt x="0" y="7259"/>
                      <a:pt x="0" y="16204"/>
                    </a:cubicBezTo>
                    <a:cubicBezTo>
                      <a:pt x="0" y="25150"/>
                      <a:pt x="5603" y="32408"/>
                      <a:pt x="12511" y="32408"/>
                    </a:cubicBezTo>
                    <a:cubicBezTo>
                      <a:pt x="19419" y="32408"/>
                      <a:pt x="25022" y="25150"/>
                      <a:pt x="25022" y="16204"/>
                    </a:cubicBezTo>
                    <a:cubicBezTo>
                      <a:pt x="25022" y="7259"/>
                      <a:pt x="19419" y="0"/>
                      <a:pt x="12511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2" name="Google Shape;312;p33"/>
              <p:cNvSpPr/>
              <p:nvPr/>
            </p:nvSpPr>
            <p:spPr>
              <a:xfrm>
                <a:off x="5816113" y="3316541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06" y="1"/>
                      <a:pt x="0" y="3662"/>
                      <a:pt x="0" y="8182"/>
                    </a:cubicBezTo>
                    <a:cubicBezTo>
                      <a:pt x="0" y="12703"/>
                      <a:pt x="2706" y="16395"/>
                      <a:pt x="6049" y="16395"/>
                    </a:cubicBezTo>
                    <a:cubicBezTo>
                      <a:pt x="9391" y="16395"/>
                      <a:pt x="12097" y="12703"/>
                      <a:pt x="12097" y="8182"/>
                    </a:cubicBezTo>
                    <a:cubicBezTo>
                      <a:pt x="12097" y="3662"/>
                      <a:pt x="9391" y="1"/>
                      <a:pt x="6049" y="1"/>
                    </a:cubicBezTo>
                    <a:close/>
                  </a:path>
                </a:pathLst>
              </a:custGeom>
              <a:solidFill>
                <a:srgbClr val="B8B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3" name="Google Shape;313;p33"/>
              <p:cNvSpPr/>
              <p:nvPr/>
            </p:nvSpPr>
            <p:spPr>
              <a:xfrm>
                <a:off x="5862486" y="3301416"/>
                <a:ext cx="192600" cy="261024"/>
              </a:xfrm>
              <a:custGeom>
                <a:avLst/>
                <a:gdLst/>
                <a:ahLst/>
                <a:cxnLst/>
                <a:rect l="l" t="t" r="r" b="b"/>
                <a:pathLst>
                  <a:path w="12098" h="16396" extrusionOk="0">
                    <a:moveTo>
                      <a:pt x="6049" y="1"/>
                    </a:moveTo>
                    <a:cubicBezTo>
                      <a:pt x="2738" y="1"/>
                      <a:pt x="1" y="3662"/>
                      <a:pt x="1" y="8182"/>
                    </a:cubicBezTo>
                    <a:cubicBezTo>
                      <a:pt x="1" y="12703"/>
                      <a:pt x="2738" y="16395"/>
                      <a:pt x="6049" y="16395"/>
                    </a:cubicBezTo>
                    <a:cubicBezTo>
                      <a:pt x="9392" y="16395"/>
                      <a:pt x="12098" y="12703"/>
                      <a:pt x="12098" y="8182"/>
                    </a:cubicBezTo>
                    <a:cubicBezTo>
                      <a:pt x="12098" y="3662"/>
                      <a:pt x="9392" y="1"/>
                      <a:pt x="60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4" name="Google Shape;314;p33"/>
              <p:cNvSpPr/>
              <p:nvPr/>
            </p:nvSpPr>
            <p:spPr>
              <a:xfrm>
                <a:off x="5443311" y="2627186"/>
                <a:ext cx="3432129" cy="855095"/>
              </a:xfrm>
              <a:custGeom>
                <a:avLst/>
                <a:gdLst/>
                <a:ahLst/>
                <a:cxnLst/>
                <a:rect l="l" t="t" r="r" b="b"/>
                <a:pathLst>
                  <a:path w="215586" h="53712" extrusionOk="0">
                    <a:moveTo>
                      <a:pt x="118190" y="0"/>
                    </a:moveTo>
                    <a:cubicBezTo>
                      <a:pt x="117929" y="0"/>
                      <a:pt x="117668" y="2"/>
                      <a:pt x="117407" y="6"/>
                    </a:cubicBezTo>
                    <a:lnTo>
                      <a:pt x="55998" y="325"/>
                    </a:lnTo>
                    <a:cubicBezTo>
                      <a:pt x="46224" y="325"/>
                      <a:pt x="19515" y="16751"/>
                      <a:pt x="19515" y="16751"/>
                    </a:cubicBezTo>
                    <a:cubicBezTo>
                      <a:pt x="19127" y="16746"/>
                      <a:pt x="18739" y="16743"/>
                      <a:pt x="18351" y="16743"/>
                    </a:cubicBezTo>
                    <a:cubicBezTo>
                      <a:pt x="14511" y="16743"/>
                      <a:pt x="10696" y="17027"/>
                      <a:pt x="6908" y="17547"/>
                    </a:cubicBezTo>
                    <a:cubicBezTo>
                      <a:pt x="2929" y="18120"/>
                      <a:pt x="0" y="21527"/>
                      <a:pt x="0" y="25538"/>
                    </a:cubicBezTo>
                    <a:lnTo>
                      <a:pt x="0" y="53680"/>
                    </a:lnTo>
                    <a:lnTo>
                      <a:pt x="0" y="53712"/>
                    </a:lnTo>
                    <a:lnTo>
                      <a:pt x="16077" y="53712"/>
                    </a:lnTo>
                    <a:cubicBezTo>
                      <a:pt x="16077" y="53712"/>
                      <a:pt x="14867" y="34547"/>
                      <a:pt x="30466" y="33815"/>
                    </a:cubicBezTo>
                    <a:cubicBezTo>
                      <a:pt x="30738" y="33802"/>
                      <a:pt x="31005" y="33796"/>
                      <a:pt x="31268" y="33796"/>
                    </a:cubicBezTo>
                    <a:cubicBezTo>
                      <a:pt x="46057" y="33796"/>
                      <a:pt x="45842" y="53712"/>
                      <a:pt x="45842" y="53712"/>
                    </a:cubicBezTo>
                    <a:lnTo>
                      <a:pt x="106138" y="53712"/>
                    </a:lnTo>
                    <a:cubicBezTo>
                      <a:pt x="105437" y="46740"/>
                      <a:pt x="108525" y="32860"/>
                      <a:pt x="120049" y="32860"/>
                    </a:cubicBezTo>
                    <a:cubicBezTo>
                      <a:pt x="131606" y="32860"/>
                      <a:pt x="135171" y="44193"/>
                      <a:pt x="135171" y="44193"/>
                    </a:cubicBezTo>
                    <a:lnTo>
                      <a:pt x="215045" y="44193"/>
                    </a:lnTo>
                    <a:cubicBezTo>
                      <a:pt x="215045" y="44193"/>
                      <a:pt x="215586" y="38813"/>
                      <a:pt x="213962" y="33910"/>
                    </a:cubicBezTo>
                    <a:cubicBezTo>
                      <a:pt x="212339" y="29008"/>
                      <a:pt x="204794" y="26970"/>
                      <a:pt x="204794" y="26970"/>
                    </a:cubicBezTo>
                    <a:lnTo>
                      <a:pt x="168438" y="19012"/>
                    </a:lnTo>
                    <a:lnTo>
                      <a:pt x="141092" y="5418"/>
                    </a:lnTo>
                    <a:cubicBezTo>
                      <a:pt x="133972" y="1874"/>
                      <a:pt x="126136" y="0"/>
                      <a:pt x="118190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5" name="Google Shape;315;p33"/>
              <p:cNvSpPr/>
              <p:nvPr/>
            </p:nvSpPr>
            <p:spPr>
              <a:xfrm>
                <a:off x="6501653" y="2503600"/>
                <a:ext cx="494157" cy="128745"/>
              </a:xfrm>
              <a:custGeom>
                <a:avLst/>
                <a:gdLst/>
                <a:ahLst/>
                <a:cxnLst/>
                <a:rect l="l" t="t" r="r" b="b"/>
                <a:pathLst>
                  <a:path w="31040" h="8087" extrusionOk="0">
                    <a:moveTo>
                      <a:pt x="3630" y="1"/>
                    </a:moveTo>
                    <a:cubicBezTo>
                      <a:pt x="1624" y="1"/>
                      <a:pt x="0" y="1592"/>
                      <a:pt x="32" y="3598"/>
                    </a:cubicBezTo>
                    <a:lnTo>
                      <a:pt x="32" y="8087"/>
                    </a:lnTo>
                    <a:lnTo>
                      <a:pt x="31039" y="8087"/>
                    </a:lnTo>
                    <a:lnTo>
                      <a:pt x="31039" y="3566"/>
                    </a:lnTo>
                    <a:cubicBezTo>
                      <a:pt x="31039" y="1592"/>
                      <a:pt x="29416" y="1"/>
                      <a:pt x="2744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6" name="Google Shape;316;p33"/>
              <p:cNvSpPr/>
              <p:nvPr/>
            </p:nvSpPr>
            <p:spPr>
              <a:xfrm>
                <a:off x="6575658" y="2503600"/>
                <a:ext cx="493647" cy="128745"/>
              </a:xfrm>
              <a:custGeom>
                <a:avLst/>
                <a:gdLst/>
                <a:ahLst/>
                <a:cxnLst/>
                <a:rect l="l" t="t" r="r" b="b"/>
                <a:pathLst>
                  <a:path w="31008" h="8087" extrusionOk="0">
                    <a:moveTo>
                      <a:pt x="3598" y="1"/>
                    </a:moveTo>
                    <a:cubicBezTo>
                      <a:pt x="1624" y="1"/>
                      <a:pt x="0" y="1592"/>
                      <a:pt x="0" y="3598"/>
                    </a:cubicBezTo>
                    <a:lnTo>
                      <a:pt x="0" y="8087"/>
                    </a:lnTo>
                    <a:lnTo>
                      <a:pt x="31007" y="8087"/>
                    </a:lnTo>
                    <a:lnTo>
                      <a:pt x="31007" y="3566"/>
                    </a:lnTo>
                    <a:cubicBezTo>
                      <a:pt x="31007" y="1592"/>
                      <a:pt x="29416" y="1"/>
                      <a:pt x="27410" y="1"/>
                    </a:cubicBez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7" name="Google Shape;317;p33"/>
              <p:cNvSpPr/>
              <p:nvPr/>
            </p:nvSpPr>
            <p:spPr>
              <a:xfrm>
                <a:off x="6688178" y="2532498"/>
                <a:ext cx="60321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3789" h="4458" extrusionOk="0">
                    <a:moveTo>
                      <a:pt x="1" y="0"/>
                    </a:moveTo>
                    <a:lnTo>
                      <a:pt x="1" y="701"/>
                    </a:lnTo>
                    <a:lnTo>
                      <a:pt x="1465" y="701"/>
                    </a:lnTo>
                    <a:lnTo>
                      <a:pt x="1497" y="4457"/>
                    </a:lnTo>
                    <a:lnTo>
                      <a:pt x="2325" y="4457"/>
                    </a:lnTo>
                    <a:lnTo>
                      <a:pt x="2325" y="701"/>
                    </a:lnTo>
                    <a:lnTo>
                      <a:pt x="3789" y="701"/>
                    </a:lnTo>
                    <a:lnTo>
                      <a:pt x="3789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8" name="Google Shape;318;p33"/>
              <p:cNvSpPr/>
              <p:nvPr/>
            </p:nvSpPr>
            <p:spPr>
              <a:xfrm>
                <a:off x="6752041" y="2532498"/>
                <a:ext cx="77053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4840" h="4458" extrusionOk="0">
                    <a:moveTo>
                      <a:pt x="2420" y="828"/>
                    </a:moveTo>
                    <a:lnTo>
                      <a:pt x="3248" y="2770"/>
                    </a:lnTo>
                    <a:lnTo>
                      <a:pt x="1593" y="2770"/>
                    </a:lnTo>
                    <a:lnTo>
                      <a:pt x="2420" y="828"/>
                    </a:lnTo>
                    <a:close/>
                    <a:moveTo>
                      <a:pt x="2006" y="0"/>
                    </a:moveTo>
                    <a:lnTo>
                      <a:pt x="1" y="4457"/>
                    </a:lnTo>
                    <a:lnTo>
                      <a:pt x="860" y="4457"/>
                    </a:lnTo>
                    <a:lnTo>
                      <a:pt x="1306" y="3407"/>
                    </a:lnTo>
                    <a:lnTo>
                      <a:pt x="3534" y="3407"/>
                    </a:lnTo>
                    <a:lnTo>
                      <a:pt x="3980" y="4457"/>
                    </a:lnTo>
                    <a:lnTo>
                      <a:pt x="4840" y="4457"/>
                    </a:lnTo>
                    <a:lnTo>
                      <a:pt x="283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19" name="Google Shape;319;p33"/>
              <p:cNvSpPr/>
              <p:nvPr/>
            </p:nvSpPr>
            <p:spPr>
              <a:xfrm>
                <a:off x="6834166" y="2532498"/>
                <a:ext cx="68424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4298" h="4458" extrusionOk="0">
                    <a:moveTo>
                      <a:pt x="96" y="0"/>
                    </a:moveTo>
                    <a:lnTo>
                      <a:pt x="1655" y="2165"/>
                    </a:lnTo>
                    <a:lnTo>
                      <a:pt x="0" y="4457"/>
                    </a:lnTo>
                    <a:lnTo>
                      <a:pt x="923" y="4457"/>
                    </a:lnTo>
                    <a:lnTo>
                      <a:pt x="2133" y="2770"/>
                    </a:lnTo>
                    <a:lnTo>
                      <a:pt x="3311" y="4457"/>
                    </a:lnTo>
                    <a:lnTo>
                      <a:pt x="4298" y="4457"/>
                    </a:lnTo>
                    <a:lnTo>
                      <a:pt x="2610" y="2133"/>
                    </a:lnTo>
                    <a:lnTo>
                      <a:pt x="4170" y="0"/>
                    </a:lnTo>
                    <a:lnTo>
                      <a:pt x="3247" y="0"/>
                    </a:lnTo>
                    <a:lnTo>
                      <a:pt x="2133" y="1592"/>
                    </a:lnTo>
                    <a:lnTo>
                      <a:pt x="98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0" name="Google Shape;320;p33"/>
              <p:cNvSpPr/>
              <p:nvPr/>
            </p:nvSpPr>
            <p:spPr>
              <a:xfrm>
                <a:off x="6917787" y="2532498"/>
                <a:ext cx="13198" cy="70971"/>
              </a:xfrm>
              <a:custGeom>
                <a:avLst/>
                <a:gdLst/>
                <a:ahLst/>
                <a:cxnLst/>
                <a:rect l="l" t="t" r="r" b="b"/>
                <a:pathLst>
                  <a:path w="829" h="4458" extrusionOk="0">
                    <a:moveTo>
                      <a:pt x="1" y="0"/>
                    </a:moveTo>
                    <a:lnTo>
                      <a:pt x="1" y="4457"/>
                    </a:lnTo>
                    <a:lnTo>
                      <a:pt x="828" y="4457"/>
                    </a:lnTo>
                    <a:lnTo>
                      <a:pt x="82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1" name="Google Shape;321;p33"/>
              <p:cNvSpPr/>
              <p:nvPr/>
            </p:nvSpPr>
            <p:spPr>
              <a:xfrm>
                <a:off x="5860464" y="2666306"/>
                <a:ext cx="1284776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80702" h="17510" extrusionOk="0">
                    <a:moveTo>
                      <a:pt x="34223" y="1"/>
                    </a:moveTo>
                    <a:cubicBezTo>
                      <a:pt x="30498" y="1"/>
                      <a:pt x="26837" y="1051"/>
                      <a:pt x="23685" y="3057"/>
                    </a:cubicBezTo>
                    <a:lnTo>
                      <a:pt x="637" y="16109"/>
                    </a:lnTo>
                    <a:cubicBezTo>
                      <a:pt x="0" y="16491"/>
                      <a:pt x="255" y="17478"/>
                      <a:pt x="1019" y="17510"/>
                    </a:cubicBezTo>
                    <a:lnTo>
                      <a:pt x="79174" y="17510"/>
                    </a:lnTo>
                    <a:cubicBezTo>
                      <a:pt x="80288" y="17478"/>
                      <a:pt x="80702" y="15982"/>
                      <a:pt x="79715" y="15409"/>
                    </a:cubicBezTo>
                    <a:lnTo>
                      <a:pt x="55457" y="1752"/>
                    </a:lnTo>
                    <a:cubicBezTo>
                      <a:pt x="53387" y="605"/>
                      <a:pt x="51032" y="1"/>
                      <a:pt x="486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2" name="Google Shape;322;p33"/>
              <p:cNvSpPr/>
              <p:nvPr/>
            </p:nvSpPr>
            <p:spPr>
              <a:xfrm>
                <a:off x="5868058" y="2931900"/>
                <a:ext cx="1262488" cy="474400"/>
              </a:xfrm>
              <a:custGeom>
                <a:avLst/>
                <a:gdLst/>
                <a:ahLst/>
                <a:cxnLst/>
                <a:rect l="l" t="t" r="r" b="b"/>
                <a:pathLst>
                  <a:path w="79302" h="29799" fill="none" extrusionOk="0">
                    <a:moveTo>
                      <a:pt x="1" y="1"/>
                    </a:moveTo>
                    <a:lnTo>
                      <a:pt x="1" y="9806"/>
                    </a:lnTo>
                    <a:cubicBezTo>
                      <a:pt x="1" y="9806"/>
                      <a:pt x="21171" y="5540"/>
                      <a:pt x="23336" y="29798"/>
                    </a:cubicBezTo>
                    <a:lnTo>
                      <a:pt x="71661" y="29798"/>
                    </a:lnTo>
                    <a:cubicBezTo>
                      <a:pt x="71661" y="29798"/>
                      <a:pt x="70388" y="6081"/>
                      <a:pt x="79301" y="288"/>
                    </a:cubicBez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3" name="Google Shape;323;p33"/>
              <p:cNvSpPr/>
              <p:nvPr/>
            </p:nvSpPr>
            <p:spPr>
              <a:xfrm>
                <a:off x="6415994" y="2945083"/>
                <a:ext cx="80587" cy="461218"/>
              </a:xfrm>
              <a:custGeom>
                <a:avLst/>
                <a:gdLst/>
                <a:ahLst/>
                <a:cxnLst/>
                <a:rect l="l" t="t" r="r" b="b"/>
                <a:pathLst>
                  <a:path w="5062" h="28971" fill="none" extrusionOk="0">
                    <a:moveTo>
                      <a:pt x="5062" y="1"/>
                    </a:moveTo>
                    <a:cubicBezTo>
                      <a:pt x="5062" y="1"/>
                      <a:pt x="0" y="2229"/>
                      <a:pt x="2452" y="28970"/>
                    </a:cubicBez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4" name="Google Shape;324;p33"/>
              <p:cNvSpPr/>
              <p:nvPr/>
            </p:nvSpPr>
            <p:spPr>
              <a:xfrm>
                <a:off x="6527494" y="2982595"/>
                <a:ext cx="107969" cy="38033"/>
              </a:xfrm>
              <a:custGeom>
                <a:avLst/>
                <a:gdLst/>
                <a:ahLst/>
                <a:cxnLst/>
                <a:rect l="l" t="t" r="r" b="b"/>
                <a:pathLst>
                  <a:path w="6782" h="2389" extrusionOk="0">
                    <a:moveTo>
                      <a:pt x="956" y="0"/>
                    </a:moveTo>
                    <a:cubicBezTo>
                      <a:pt x="447" y="0"/>
                      <a:pt x="1" y="446"/>
                      <a:pt x="1" y="956"/>
                    </a:cubicBezTo>
                    <a:lnTo>
                      <a:pt x="1" y="1401"/>
                    </a:lnTo>
                    <a:cubicBezTo>
                      <a:pt x="1" y="1942"/>
                      <a:pt x="447" y="2388"/>
                      <a:pt x="956" y="2388"/>
                    </a:cubicBezTo>
                    <a:lnTo>
                      <a:pt x="5827" y="2388"/>
                    </a:lnTo>
                    <a:cubicBezTo>
                      <a:pt x="6368" y="2388"/>
                      <a:pt x="6782" y="1942"/>
                      <a:pt x="6782" y="1401"/>
                    </a:cubicBezTo>
                    <a:lnTo>
                      <a:pt x="6782" y="956"/>
                    </a:lnTo>
                    <a:cubicBezTo>
                      <a:pt x="6782" y="446"/>
                      <a:pt x="6368" y="0"/>
                      <a:pt x="58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5" name="Google Shape;325;p33"/>
              <p:cNvSpPr/>
              <p:nvPr/>
            </p:nvSpPr>
            <p:spPr>
              <a:xfrm>
                <a:off x="5855908" y="3043995"/>
                <a:ext cx="107954" cy="38033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2389" extrusionOk="0">
                    <a:moveTo>
                      <a:pt x="955" y="0"/>
                    </a:moveTo>
                    <a:cubicBezTo>
                      <a:pt x="414" y="0"/>
                      <a:pt x="0" y="446"/>
                      <a:pt x="0" y="956"/>
                    </a:cubicBezTo>
                    <a:lnTo>
                      <a:pt x="0" y="1401"/>
                    </a:lnTo>
                    <a:cubicBezTo>
                      <a:pt x="0" y="1942"/>
                      <a:pt x="414" y="2388"/>
                      <a:pt x="955" y="2388"/>
                    </a:cubicBezTo>
                    <a:lnTo>
                      <a:pt x="5826" y="2388"/>
                    </a:lnTo>
                    <a:cubicBezTo>
                      <a:pt x="6335" y="2388"/>
                      <a:pt x="6781" y="1942"/>
                      <a:pt x="6781" y="1401"/>
                    </a:cubicBezTo>
                    <a:lnTo>
                      <a:pt x="6781" y="956"/>
                    </a:lnTo>
                    <a:cubicBezTo>
                      <a:pt x="6781" y="446"/>
                      <a:pt x="6335" y="0"/>
                      <a:pt x="582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6" name="Google Shape;326;p33"/>
              <p:cNvSpPr/>
              <p:nvPr/>
            </p:nvSpPr>
            <p:spPr>
              <a:xfrm>
                <a:off x="6867777" y="2665797"/>
                <a:ext cx="1216192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76394" h="17510" extrusionOk="0">
                    <a:moveTo>
                      <a:pt x="2057" y="0"/>
                    </a:moveTo>
                    <a:cubicBezTo>
                      <a:pt x="523" y="0"/>
                      <a:pt x="1" y="2107"/>
                      <a:pt x="1423" y="2802"/>
                    </a:cubicBezTo>
                    <a:lnTo>
                      <a:pt x="29183" y="17510"/>
                    </a:lnTo>
                    <a:lnTo>
                      <a:pt x="76394" y="17510"/>
                    </a:lnTo>
                    <a:lnTo>
                      <a:pt x="44623" y="2006"/>
                    </a:lnTo>
                    <a:cubicBezTo>
                      <a:pt x="41980" y="701"/>
                      <a:pt x="39052" y="1"/>
                      <a:pt x="36091" y="1"/>
                    </a:cubicBezTo>
                    <a:lnTo>
                      <a:pt x="2091" y="1"/>
                    </a:lnTo>
                    <a:cubicBezTo>
                      <a:pt x="2080" y="1"/>
                      <a:pt x="2068" y="0"/>
                      <a:pt x="20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7" name="Google Shape;327;p33"/>
              <p:cNvSpPr/>
              <p:nvPr/>
            </p:nvSpPr>
            <p:spPr>
              <a:xfrm>
                <a:off x="7442397" y="2982595"/>
                <a:ext cx="695370" cy="16"/>
              </a:xfrm>
              <a:custGeom>
                <a:avLst/>
                <a:gdLst/>
                <a:ahLst/>
                <a:cxnLst/>
                <a:rect l="l" t="t" r="r" b="b"/>
                <a:pathLst>
                  <a:path w="43679" h="1" fill="none" extrusionOk="0">
                    <a:moveTo>
                      <a:pt x="1" y="0"/>
                    </a:moveTo>
                    <a:lnTo>
                      <a:pt x="43678" y="0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8" name="Google Shape;328;p33"/>
              <p:cNvSpPr/>
              <p:nvPr/>
            </p:nvSpPr>
            <p:spPr>
              <a:xfrm>
                <a:off x="7033364" y="2666306"/>
                <a:ext cx="654296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41099" h="17510" extrusionOk="0">
                    <a:moveTo>
                      <a:pt x="0" y="1"/>
                    </a:moveTo>
                    <a:lnTo>
                      <a:pt x="30816" y="17510"/>
                    </a:lnTo>
                    <a:lnTo>
                      <a:pt x="41099" y="17510"/>
                    </a:lnTo>
                    <a:lnTo>
                      <a:pt x="10315" y="1"/>
                    </a:lnTo>
                    <a:close/>
                  </a:path>
                </a:pathLst>
              </a:custGeom>
              <a:solidFill>
                <a:srgbClr val="5E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29" name="Google Shape;329;p33"/>
              <p:cNvSpPr/>
              <p:nvPr/>
            </p:nvSpPr>
            <p:spPr>
              <a:xfrm>
                <a:off x="7339000" y="2666306"/>
                <a:ext cx="544337" cy="278759"/>
              </a:xfrm>
              <a:custGeom>
                <a:avLst/>
                <a:gdLst/>
                <a:ahLst/>
                <a:cxnLst/>
                <a:rect l="l" t="t" r="r" b="b"/>
                <a:pathLst>
                  <a:path w="34192" h="17510" extrusionOk="0">
                    <a:moveTo>
                      <a:pt x="1" y="1"/>
                    </a:moveTo>
                    <a:lnTo>
                      <a:pt x="30817" y="17510"/>
                    </a:lnTo>
                    <a:lnTo>
                      <a:pt x="34191" y="17510"/>
                    </a:lnTo>
                    <a:lnTo>
                      <a:pt x="3375" y="1"/>
                    </a:lnTo>
                    <a:close/>
                  </a:path>
                </a:pathLst>
              </a:custGeom>
              <a:solidFill>
                <a:srgbClr val="5E5E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0" name="Google Shape;330;p33"/>
              <p:cNvSpPr/>
              <p:nvPr/>
            </p:nvSpPr>
            <p:spPr>
              <a:xfrm>
                <a:off x="7595486" y="3330314"/>
                <a:ext cx="1271085" cy="1515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9519" extrusionOk="0">
                    <a:moveTo>
                      <a:pt x="0" y="0"/>
                    </a:moveTo>
                    <a:lnTo>
                      <a:pt x="0" y="5730"/>
                    </a:lnTo>
                    <a:cubicBezTo>
                      <a:pt x="0" y="7831"/>
                      <a:pt x="1687" y="9519"/>
                      <a:pt x="3820" y="9519"/>
                    </a:cubicBezTo>
                    <a:lnTo>
                      <a:pt x="75162" y="9519"/>
                    </a:lnTo>
                    <a:cubicBezTo>
                      <a:pt x="77709" y="9519"/>
                      <a:pt x="79778" y="7449"/>
                      <a:pt x="79778" y="4903"/>
                    </a:cubicBezTo>
                    <a:lnTo>
                      <a:pt x="79842" y="0"/>
                    </a:ln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1" name="Google Shape;331;p33"/>
              <p:cNvSpPr/>
              <p:nvPr/>
            </p:nvSpPr>
            <p:spPr>
              <a:xfrm>
                <a:off x="8290905" y="3311558"/>
                <a:ext cx="206291" cy="62343"/>
              </a:xfrm>
              <a:custGeom>
                <a:avLst/>
                <a:gdLst/>
                <a:ahLst/>
                <a:cxnLst/>
                <a:rect l="l" t="t" r="r" b="b"/>
                <a:pathLst>
                  <a:path w="12958" h="3916" extrusionOk="0">
                    <a:moveTo>
                      <a:pt x="0" y="0"/>
                    </a:moveTo>
                    <a:lnTo>
                      <a:pt x="0" y="3916"/>
                    </a:lnTo>
                    <a:lnTo>
                      <a:pt x="12957" y="3916"/>
                    </a:lnTo>
                    <a:lnTo>
                      <a:pt x="12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2" name="Google Shape;332;p33"/>
              <p:cNvSpPr/>
              <p:nvPr/>
            </p:nvSpPr>
            <p:spPr>
              <a:xfrm>
                <a:off x="8046600" y="3187367"/>
                <a:ext cx="607682" cy="16"/>
              </a:xfrm>
              <a:custGeom>
                <a:avLst/>
                <a:gdLst/>
                <a:ahLst/>
                <a:cxnLst/>
                <a:rect l="l" t="t" r="r" b="b"/>
                <a:pathLst>
                  <a:path w="38171" h="1" fill="none" extrusionOk="0">
                    <a:moveTo>
                      <a:pt x="0" y="1"/>
                    </a:moveTo>
                    <a:lnTo>
                      <a:pt x="38170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3" name="Google Shape;333;p33"/>
              <p:cNvSpPr/>
              <p:nvPr/>
            </p:nvSpPr>
            <p:spPr>
              <a:xfrm>
                <a:off x="8157098" y="3233493"/>
                <a:ext cx="399879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" fill="none" extrusionOk="0">
                    <a:moveTo>
                      <a:pt x="0" y="1"/>
                    </a:moveTo>
                    <a:lnTo>
                      <a:pt x="25118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4" name="Google Shape;334;p33"/>
              <p:cNvSpPr/>
              <p:nvPr/>
            </p:nvSpPr>
            <p:spPr>
              <a:xfrm>
                <a:off x="8157098" y="3279619"/>
                <a:ext cx="399879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" fill="none" extrusionOk="0">
                    <a:moveTo>
                      <a:pt x="0" y="1"/>
                    </a:moveTo>
                    <a:lnTo>
                      <a:pt x="25118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5" name="Google Shape;335;p33"/>
              <p:cNvSpPr/>
              <p:nvPr/>
            </p:nvSpPr>
            <p:spPr>
              <a:xfrm>
                <a:off x="7765786" y="3167608"/>
                <a:ext cx="346674" cy="119113"/>
              </a:xfrm>
              <a:custGeom>
                <a:avLst/>
                <a:gdLst/>
                <a:ahLst/>
                <a:cxnLst/>
                <a:rect l="l" t="t" r="r" b="b"/>
                <a:pathLst>
                  <a:path w="21776" h="7482" extrusionOk="0">
                    <a:moveTo>
                      <a:pt x="2547" y="0"/>
                    </a:moveTo>
                    <a:cubicBezTo>
                      <a:pt x="1147" y="0"/>
                      <a:pt x="1" y="1146"/>
                      <a:pt x="1" y="2547"/>
                    </a:cubicBezTo>
                    <a:lnTo>
                      <a:pt x="1" y="4935"/>
                    </a:lnTo>
                    <a:cubicBezTo>
                      <a:pt x="1" y="6335"/>
                      <a:pt x="1147" y="7481"/>
                      <a:pt x="2547" y="7481"/>
                    </a:cubicBezTo>
                    <a:lnTo>
                      <a:pt x="19229" y="7481"/>
                    </a:lnTo>
                    <a:cubicBezTo>
                      <a:pt x="20630" y="7481"/>
                      <a:pt x="21776" y="6335"/>
                      <a:pt x="21776" y="4935"/>
                    </a:cubicBezTo>
                    <a:lnTo>
                      <a:pt x="21776" y="2547"/>
                    </a:lnTo>
                    <a:cubicBezTo>
                      <a:pt x="21776" y="1146"/>
                      <a:pt x="20630" y="0"/>
                      <a:pt x="192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6" name="Google Shape;336;p33"/>
              <p:cNvSpPr/>
              <p:nvPr/>
            </p:nvSpPr>
            <p:spPr>
              <a:xfrm>
                <a:off x="8608212" y="3167608"/>
                <a:ext cx="261518" cy="119113"/>
              </a:xfrm>
              <a:custGeom>
                <a:avLst/>
                <a:gdLst/>
                <a:ahLst/>
                <a:cxnLst/>
                <a:rect l="l" t="t" r="r" b="b"/>
                <a:pathLst>
                  <a:path w="16427" h="7482" extrusionOk="0">
                    <a:moveTo>
                      <a:pt x="2547" y="0"/>
                    </a:moveTo>
                    <a:cubicBezTo>
                      <a:pt x="1146" y="0"/>
                      <a:pt x="0" y="1146"/>
                      <a:pt x="0" y="2547"/>
                    </a:cubicBezTo>
                    <a:lnTo>
                      <a:pt x="0" y="4935"/>
                    </a:lnTo>
                    <a:cubicBezTo>
                      <a:pt x="0" y="6335"/>
                      <a:pt x="1146" y="7481"/>
                      <a:pt x="2547" y="7481"/>
                    </a:cubicBezTo>
                    <a:lnTo>
                      <a:pt x="16331" y="7481"/>
                    </a:lnTo>
                    <a:cubicBezTo>
                      <a:pt x="16427" y="2451"/>
                      <a:pt x="15345" y="318"/>
                      <a:pt x="1518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7" name="Google Shape;337;p33"/>
              <p:cNvSpPr/>
              <p:nvPr/>
            </p:nvSpPr>
            <p:spPr>
              <a:xfrm>
                <a:off x="7765786" y="3246167"/>
                <a:ext cx="346674" cy="16"/>
              </a:xfrm>
              <a:custGeom>
                <a:avLst/>
                <a:gdLst/>
                <a:ahLst/>
                <a:cxnLst/>
                <a:rect l="l" t="t" r="r" b="b"/>
                <a:pathLst>
                  <a:path w="21776" h="1" fill="none" extrusionOk="0">
                    <a:moveTo>
                      <a:pt x="1" y="1"/>
                    </a:moveTo>
                    <a:lnTo>
                      <a:pt x="21776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8" name="Google Shape;338;p33"/>
              <p:cNvSpPr/>
              <p:nvPr/>
            </p:nvSpPr>
            <p:spPr>
              <a:xfrm>
                <a:off x="8608212" y="3246167"/>
                <a:ext cx="258477" cy="16"/>
              </a:xfrm>
              <a:custGeom>
                <a:avLst/>
                <a:gdLst/>
                <a:ahLst/>
                <a:cxnLst/>
                <a:rect l="l" t="t" r="r" b="b"/>
                <a:pathLst>
                  <a:path w="16236" h="1" fill="none" extrusionOk="0">
                    <a:moveTo>
                      <a:pt x="0" y="1"/>
                    </a:moveTo>
                    <a:lnTo>
                      <a:pt x="16236" y="1"/>
                    </a:lnTo>
                  </a:path>
                </a:pathLst>
              </a:custGeom>
              <a:noFill/>
              <a:ln w="79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339" name="Google Shape;339;p33"/>
            <p:cNvGrpSpPr/>
            <p:nvPr/>
          </p:nvGrpSpPr>
          <p:grpSpPr>
            <a:xfrm flipH="1">
              <a:off x="7233551" y="1147927"/>
              <a:ext cx="1619507" cy="2609219"/>
              <a:chOff x="4881187" y="1425516"/>
              <a:chExt cx="1493734" cy="2332158"/>
            </a:xfrm>
          </p:grpSpPr>
          <p:sp>
            <p:nvSpPr>
              <p:cNvPr id="340" name="Google Shape;340;p33"/>
              <p:cNvSpPr/>
              <p:nvPr/>
            </p:nvSpPr>
            <p:spPr>
              <a:xfrm>
                <a:off x="5300871" y="3391714"/>
                <a:ext cx="328430" cy="151542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9519" extrusionOk="0">
                    <a:moveTo>
                      <a:pt x="3821" y="0"/>
                    </a:moveTo>
                    <a:cubicBezTo>
                      <a:pt x="1720" y="0"/>
                      <a:pt x="1" y="1719"/>
                      <a:pt x="1" y="3820"/>
                    </a:cubicBezTo>
                    <a:lnTo>
                      <a:pt x="1" y="5730"/>
                    </a:lnTo>
                    <a:cubicBezTo>
                      <a:pt x="1" y="7831"/>
                      <a:pt x="1720" y="9519"/>
                      <a:pt x="3821" y="9519"/>
                    </a:cubicBezTo>
                    <a:lnTo>
                      <a:pt x="19325" y="9519"/>
                    </a:lnTo>
                    <a:cubicBezTo>
                      <a:pt x="19325" y="9519"/>
                      <a:pt x="19261" y="4361"/>
                      <a:pt x="20630" y="0"/>
                    </a:cubicBezTo>
                    <a:close/>
                  </a:path>
                </a:pathLst>
              </a:custGeom>
              <a:solidFill>
                <a:srgbClr val="CF81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1" name="Google Shape;341;p33"/>
              <p:cNvSpPr/>
              <p:nvPr/>
            </p:nvSpPr>
            <p:spPr>
              <a:xfrm>
                <a:off x="6037863" y="1425516"/>
                <a:ext cx="337058" cy="503327"/>
              </a:xfrm>
              <a:custGeom>
                <a:avLst/>
                <a:gdLst/>
                <a:ahLst/>
                <a:cxnLst/>
                <a:rect l="l" t="t" r="r" b="b"/>
                <a:pathLst>
                  <a:path w="21172" h="31616" extrusionOk="0">
                    <a:moveTo>
                      <a:pt x="10857" y="0"/>
                    </a:moveTo>
                    <a:cubicBezTo>
                      <a:pt x="9131" y="0"/>
                      <a:pt x="7305" y="425"/>
                      <a:pt x="5476" y="1372"/>
                    </a:cubicBezTo>
                    <a:cubicBezTo>
                      <a:pt x="4076" y="2168"/>
                      <a:pt x="2898" y="3314"/>
                      <a:pt x="2070" y="4715"/>
                    </a:cubicBezTo>
                    <a:cubicBezTo>
                      <a:pt x="1" y="8439"/>
                      <a:pt x="192" y="12100"/>
                      <a:pt x="1656" y="14997"/>
                    </a:cubicBezTo>
                    <a:lnTo>
                      <a:pt x="1752" y="15156"/>
                    </a:lnTo>
                    <a:cubicBezTo>
                      <a:pt x="1784" y="15220"/>
                      <a:pt x="1815" y="15284"/>
                      <a:pt x="1847" y="15347"/>
                    </a:cubicBezTo>
                    <a:lnTo>
                      <a:pt x="10857" y="31615"/>
                    </a:lnTo>
                    <a:lnTo>
                      <a:pt x="19866" y="15316"/>
                    </a:lnTo>
                    <a:cubicBezTo>
                      <a:pt x="19898" y="15252"/>
                      <a:pt x="19929" y="15188"/>
                      <a:pt x="19961" y="15156"/>
                    </a:cubicBezTo>
                    <a:lnTo>
                      <a:pt x="19993" y="15061"/>
                    </a:lnTo>
                    <a:cubicBezTo>
                      <a:pt x="20757" y="13597"/>
                      <a:pt x="21171" y="11973"/>
                      <a:pt x="21171" y="10318"/>
                    </a:cubicBezTo>
                    <a:cubicBezTo>
                      <a:pt x="21171" y="4625"/>
                      <a:pt x="16558" y="0"/>
                      <a:pt x="10857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2" name="Google Shape;342;p33"/>
              <p:cNvSpPr/>
              <p:nvPr/>
            </p:nvSpPr>
            <p:spPr>
              <a:xfrm>
                <a:off x="6137725" y="1515268"/>
                <a:ext cx="145461" cy="145477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9138" extrusionOk="0">
                    <a:moveTo>
                      <a:pt x="4585" y="1"/>
                    </a:moveTo>
                    <a:cubicBezTo>
                      <a:pt x="2070" y="1"/>
                      <a:pt x="0" y="2038"/>
                      <a:pt x="0" y="4553"/>
                    </a:cubicBezTo>
                    <a:cubicBezTo>
                      <a:pt x="0" y="7100"/>
                      <a:pt x="2070" y="9137"/>
                      <a:pt x="4585" y="9137"/>
                    </a:cubicBezTo>
                    <a:cubicBezTo>
                      <a:pt x="7099" y="9137"/>
                      <a:pt x="9137" y="7100"/>
                      <a:pt x="9137" y="4553"/>
                    </a:cubicBezTo>
                    <a:cubicBezTo>
                      <a:pt x="9137" y="2038"/>
                      <a:pt x="7099" y="1"/>
                      <a:pt x="45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3" name="Google Shape;343;p33"/>
              <p:cNvSpPr/>
              <p:nvPr/>
            </p:nvSpPr>
            <p:spPr>
              <a:xfrm>
                <a:off x="5590809" y="3628409"/>
                <a:ext cx="290922" cy="90744"/>
              </a:xfrm>
              <a:custGeom>
                <a:avLst/>
                <a:gdLst/>
                <a:ahLst/>
                <a:cxnLst/>
                <a:rect l="l" t="t" r="r" b="b"/>
                <a:pathLst>
                  <a:path w="18274" h="5700" extrusionOk="0">
                    <a:moveTo>
                      <a:pt x="1210" y="1"/>
                    </a:moveTo>
                    <a:lnTo>
                      <a:pt x="0" y="5477"/>
                    </a:lnTo>
                    <a:lnTo>
                      <a:pt x="18274" y="5699"/>
                    </a:lnTo>
                    <a:lnTo>
                      <a:pt x="7641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4" name="Google Shape;344;p33"/>
              <p:cNvSpPr/>
              <p:nvPr/>
            </p:nvSpPr>
            <p:spPr>
              <a:xfrm>
                <a:off x="5589790" y="3715598"/>
                <a:ext cx="291941" cy="42077"/>
              </a:xfrm>
              <a:custGeom>
                <a:avLst/>
                <a:gdLst/>
                <a:ahLst/>
                <a:cxnLst/>
                <a:rect l="l" t="t" r="r" b="b"/>
                <a:pathLst>
                  <a:path w="18338" h="2643" extrusionOk="0">
                    <a:moveTo>
                      <a:pt x="64" y="1"/>
                    </a:moveTo>
                    <a:lnTo>
                      <a:pt x="1" y="2420"/>
                    </a:lnTo>
                    <a:lnTo>
                      <a:pt x="18274" y="2643"/>
                    </a:lnTo>
                    <a:lnTo>
                      <a:pt x="18338" y="223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5" name="Google Shape;345;p33"/>
              <p:cNvSpPr/>
              <p:nvPr/>
            </p:nvSpPr>
            <p:spPr>
              <a:xfrm>
                <a:off x="5717021" y="3645143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1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6" name="Google Shape;346;p33"/>
              <p:cNvSpPr/>
              <p:nvPr/>
            </p:nvSpPr>
            <p:spPr>
              <a:xfrm>
                <a:off x="5610074" y="3483966"/>
                <a:ext cx="113541" cy="144442"/>
              </a:xfrm>
              <a:custGeom>
                <a:avLst/>
                <a:gdLst/>
                <a:ahLst/>
                <a:cxnLst/>
                <a:rect l="l" t="t" r="r" b="b"/>
                <a:pathLst>
                  <a:path w="7132" h="9073" extrusionOk="0">
                    <a:moveTo>
                      <a:pt x="541" y="0"/>
                    </a:moveTo>
                    <a:lnTo>
                      <a:pt x="0" y="9073"/>
                    </a:lnTo>
                    <a:lnTo>
                      <a:pt x="6558" y="9073"/>
                    </a:lnTo>
                    <a:lnTo>
                      <a:pt x="7131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7" name="Google Shape;347;p33"/>
              <p:cNvSpPr/>
              <p:nvPr/>
            </p:nvSpPr>
            <p:spPr>
              <a:xfrm>
                <a:off x="5581685" y="2534589"/>
                <a:ext cx="209842" cy="1047584"/>
              </a:xfrm>
              <a:custGeom>
                <a:avLst/>
                <a:gdLst/>
                <a:ahLst/>
                <a:cxnLst/>
                <a:rect l="l" t="t" r="r" b="b"/>
                <a:pathLst>
                  <a:path w="13181" h="65803" extrusionOk="0">
                    <a:moveTo>
                      <a:pt x="1592" y="1"/>
                    </a:moveTo>
                    <a:lnTo>
                      <a:pt x="0" y="65803"/>
                    </a:lnTo>
                    <a:lnTo>
                      <a:pt x="9137" y="65803"/>
                    </a:lnTo>
                    <a:lnTo>
                      <a:pt x="13180" y="1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8" name="Google Shape;348;p33"/>
              <p:cNvSpPr/>
              <p:nvPr/>
            </p:nvSpPr>
            <p:spPr>
              <a:xfrm>
                <a:off x="5355117" y="3628409"/>
                <a:ext cx="291432" cy="90744"/>
              </a:xfrm>
              <a:custGeom>
                <a:avLst/>
                <a:gdLst/>
                <a:ahLst/>
                <a:cxnLst/>
                <a:rect l="l" t="t" r="r" b="b"/>
                <a:pathLst>
                  <a:path w="18306" h="5700" extrusionOk="0">
                    <a:moveTo>
                      <a:pt x="1210" y="1"/>
                    </a:moveTo>
                    <a:lnTo>
                      <a:pt x="0" y="5477"/>
                    </a:lnTo>
                    <a:lnTo>
                      <a:pt x="18305" y="5699"/>
                    </a:lnTo>
                    <a:lnTo>
                      <a:pt x="7641" y="1"/>
                    </a:ln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9" name="Google Shape;349;p33"/>
              <p:cNvSpPr/>
              <p:nvPr/>
            </p:nvSpPr>
            <p:spPr>
              <a:xfrm>
                <a:off x="5354098" y="3715598"/>
                <a:ext cx="292450" cy="42077"/>
              </a:xfrm>
              <a:custGeom>
                <a:avLst/>
                <a:gdLst/>
                <a:ahLst/>
                <a:cxnLst/>
                <a:rect l="l" t="t" r="r" b="b"/>
                <a:pathLst>
                  <a:path w="18370" h="2643" extrusionOk="0">
                    <a:moveTo>
                      <a:pt x="64" y="1"/>
                    </a:moveTo>
                    <a:lnTo>
                      <a:pt x="1" y="2420"/>
                    </a:lnTo>
                    <a:lnTo>
                      <a:pt x="18306" y="2643"/>
                    </a:lnTo>
                    <a:lnTo>
                      <a:pt x="18369" y="223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0" name="Google Shape;350;p33"/>
              <p:cNvSpPr/>
              <p:nvPr/>
            </p:nvSpPr>
            <p:spPr>
              <a:xfrm>
                <a:off x="5514272" y="3661877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2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1" name="Google Shape;351;p33"/>
              <p:cNvSpPr/>
              <p:nvPr/>
            </p:nvSpPr>
            <p:spPr>
              <a:xfrm>
                <a:off x="5481330" y="3645143"/>
                <a:ext cx="33464" cy="913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574" fill="none" extrusionOk="0">
                    <a:moveTo>
                      <a:pt x="2101" y="0"/>
                    </a:moveTo>
                    <a:lnTo>
                      <a:pt x="0" y="573"/>
                    </a:lnTo>
                  </a:path>
                </a:pathLst>
              </a:custGeom>
              <a:noFill/>
              <a:ln w="143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2" name="Google Shape;352;p33"/>
              <p:cNvSpPr/>
              <p:nvPr/>
            </p:nvSpPr>
            <p:spPr>
              <a:xfrm>
                <a:off x="5374367" y="3483966"/>
                <a:ext cx="123682" cy="144442"/>
              </a:xfrm>
              <a:custGeom>
                <a:avLst/>
                <a:gdLst/>
                <a:ahLst/>
                <a:cxnLst/>
                <a:rect l="l" t="t" r="r" b="b"/>
                <a:pathLst>
                  <a:path w="7769" h="9073" extrusionOk="0">
                    <a:moveTo>
                      <a:pt x="1211" y="0"/>
                    </a:moveTo>
                    <a:lnTo>
                      <a:pt x="1" y="9073"/>
                    </a:lnTo>
                    <a:lnTo>
                      <a:pt x="6559" y="9073"/>
                    </a:lnTo>
                    <a:lnTo>
                      <a:pt x="7769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3" name="Google Shape;353;p33"/>
              <p:cNvSpPr/>
              <p:nvPr/>
            </p:nvSpPr>
            <p:spPr>
              <a:xfrm>
                <a:off x="5341424" y="2534589"/>
                <a:ext cx="365937" cy="1047584"/>
              </a:xfrm>
              <a:custGeom>
                <a:avLst/>
                <a:gdLst/>
                <a:ahLst/>
                <a:cxnLst/>
                <a:rect l="l" t="t" r="r" b="b"/>
                <a:pathLst>
                  <a:path w="22986" h="65803" extrusionOk="0">
                    <a:moveTo>
                      <a:pt x="8946" y="1"/>
                    </a:moveTo>
                    <a:lnTo>
                      <a:pt x="1" y="65803"/>
                    </a:lnTo>
                    <a:lnTo>
                      <a:pt x="9997" y="65803"/>
                    </a:lnTo>
                    <a:lnTo>
                      <a:pt x="22985" y="1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4" name="Google Shape;354;p33"/>
              <p:cNvSpPr/>
              <p:nvPr/>
            </p:nvSpPr>
            <p:spPr>
              <a:xfrm>
                <a:off x="5593340" y="2662824"/>
                <a:ext cx="140398" cy="449565"/>
              </a:xfrm>
              <a:custGeom>
                <a:avLst/>
                <a:gdLst/>
                <a:ahLst/>
                <a:cxnLst/>
                <a:rect l="l" t="t" r="r" b="b"/>
                <a:pathLst>
                  <a:path w="8819" h="28239" fill="none" extrusionOk="0">
                    <a:moveTo>
                      <a:pt x="1" y="28238"/>
                    </a:moveTo>
                    <a:lnTo>
                      <a:pt x="5094" y="2420"/>
                    </a:lnTo>
                    <a:lnTo>
                      <a:pt x="8819" y="1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5" name="Google Shape;355;p33"/>
              <p:cNvSpPr/>
              <p:nvPr/>
            </p:nvSpPr>
            <p:spPr>
              <a:xfrm>
                <a:off x="5463083" y="2618227"/>
                <a:ext cx="88706" cy="69952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4394" fill="none" extrusionOk="0">
                    <a:moveTo>
                      <a:pt x="0" y="4393"/>
                    </a:moveTo>
                    <a:lnTo>
                      <a:pt x="5571" y="0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6" name="Google Shape;356;p33"/>
              <p:cNvSpPr/>
              <p:nvPr/>
            </p:nvSpPr>
            <p:spPr>
              <a:xfrm>
                <a:off x="5701306" y="2115413"/>
                <a:ext cx="298532" cy="326742"/>
              </a:xfrm>
              <a:custGeom>
                <a:avLst/>
                <a:gdLst/>
                <a:ahLst/>
                <a:cxnLst/>
                <a:rect l="l" t="t" r="r" b="b"/>
                <a:pathLst>
                  <a:path w="18752" h="20524" extrusionOk="0">
                    <a:moveTo>
                      <a:pt x="4410" y="0"/>
                    </a:moveTo>
                    <a:cubicBezTo>
                      <a:pt x="3319" y="0"/>
                      <a:pt x="2229" y="446"/>
                      <a:pt x="1433" y="1337"/>
                    </a:cubicBezTo>
                    <a:cubicBezTo>
                      <a:pt x="0" y="2897"/>
                      <a:pt x="32" y="5317"/>
                      <a:pt x="1529" y="6845"/>
                    </a:cubicBezTo>
                    <a:lnTo>
                      <a:pt x="12448" y="19483"/>
                    </a:lnTo>
                    <a:cubicBezTo>
                      <a:pt x="13144" y="20179"/>
                      <a:pt x="14053" y="20524"/>
                      <a:pt x="14958" y="20524"/>
                    </a:cubicBezTo>
                    <a:cubicBezTo>
                      <a:pt x="15999" y="20524"/>
                      <a:pt x="17034" y="20067"/>
                      <a:pt x="17733" y="19165"/>
                    </a:cubicBezTo>
                    <a:cubicBezTo>
                      <a:pt x="18751" y="17828"/>
                      <a:pt x="18688" y="15949"/>
                      <a:pt x="17573" y="14676"/>
                    </a:cubicBezTo>
                    <a:lnTo>
                      <a:pt x="7386" y="1337"/>
                    </a:lnTo>
                    <a:cubicBezTo>
                      <a:pt x="6590" y="446"/>
                      <a:pt x="5500" y="0"/>
                      <a:pt x="4410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7" name="Google Shape;357;p33"/>
              <p:cNvSpPr/>
              <p:nvPr/>
            </p:nvSpPr>
            <p:spPr>
              <a:xfrm>
                <a:off x="5739821" y="2056104"/>
                <a:ext cx="139396" cy="238720"/>
              </a:xfrm>
              <a:custGeom>
                <a:avLst/>
                <a:gdLst/>
                <a:ahLst/>
                <a:cxnLst/>
                <a:rect l="l" t="t" r="r" b="b"/>
                <a:pathLst>
                  <a:path w="8756" h="14995" extrusionOk="0">
                    <a:moveTo>
                      <a:pt x="1" y="1"/>
                    </a:moveTo>
                    <a:lnTo>
                      <a:pt x="2930" y="14995"/>
                    </a:lnTo>
                    <a:lnTo>
                      <a:pt x="8756" y="7991"/>
                    </a:lnTo>
                    <a:cubicBezTo>
                      <a:pt x="4967" y="6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8" name="Google Shape;358;p33"/>
              <p:cNvSpPr/>
              <p:nvPr/>
            </p:nvSpPr>
            <p:spPr>
              <a:xfrm>
                <a:off x="5870094" y="2218810"/>
                <a:ext cx="265577" cy="210335"/>
              </a:xfrm>
              <a:custGeom>
                <a:avLst/>
                <a:gdLst/>
                <a:ahLst/>
                <a:cxnLst/>
                <a:rect l="l" t="t" r="r" b="b"/>
                <a:pathLst>
                  <a:path w="16682" h="13212" extrusionOk="0">
                    <a:moveTo>
                      <a:pt x="13912" y="1"/>
                    </a:moveTo>
                    <a:lnTo>
                      <a:pt x="0" y="8755"/>
                    </a:lnTo>
                    <a:lnTo>
                      <a:pt x="6590" y="13212"/>
                    </a:lnTo>
                    <a:lnTo>
                      <a:pt x="16682" y="2866"/>
                    </a:lnTo>
                    <a:lnTo>
                      <a:pt x="13912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9" name="Google Shape;359;p33"/>
              <p:cNvSpPr/>
              <p:nvPr/>
            </p:nvSpPr>
            <p:spPr>
              <a:xfrm>
                <a:off x="6078416" y="2132131"/>
                <a:ext cx="158643" cy="132375"/>
              </a:xfrm>
              <a:custGeom>
                <a:avLst/>
                <a:gdLst/>
                <a:ahLst/>
                <a:cxnLst/>
                <a:rect l="l" t="t" r="r" b="b"/>
                <a:pathLst>
                  <a:path w="9965" h="8315" extrusionOk="0">
                    <a:moveTo>
                      <a:pt x="3057" y="1"/>
                    </a:moveTo>
                    <a:lnTo>
                      <a:pt x="446" y="2866"/>
                    </a:lnTo>
                    <a:cubicBezTo>
                      <a:pt x="32" y="3312"/>
                      <a:pt x="1" y="4012"/>
                      <a:pt x="351" y="4489"/>
                    </a:cubicBezTo>
                    <a:lnTo>
                      <a:pt x="1433" y="7514"/>
                    </a:lnTo>
                    <a:cubicBezTo>
                      <a:pt x="1675" y="7756"/>
                      <a:pt x="3097" y="8314"/>
                      <a:pt x="3537" y="8314"/>
                    </a:cubicBezTo>
                    <a:cubicBezTo>
                      <a:pt x="3560" y="8314"/>
                      <a:pt x="3581" y="8313"/>
                      <a:pt x="3598" y="8310"/>
                    </a:cubicBezTo>
                    <a:cubicBezTo>
                      <a:pt x="9965" y="7355"/>
                      <a:pt x="9965" y="2006"/>
                      <a:pt x="9965" y="2006"/>
                    </a:cubicBezTo>
                    <a:lnTo>
                      <a:pt x="3057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0" name="Google Shape;360;p33"/>
              <p:cNvSpPr/>
              <p:nvPr/>
            </p:nvSpPr>
            <p:spPr>
              <a:xfrm>
                <a:off x="6117950" y="2088600"/>
                <a:ext cx="68950" cy="81049"/>
              </a:xfrm>
              <a:custGeom>
                <a:avLst/>
                <a:gdLst/>
                <a:ahLst/>
                <a:cxnLst/>
                <a:rect l="l" t="t" r="r" b="b"/>
                <a:pathLst>
                  <a:path w="4331" h="5091" extrusionOk="0">
                    <a:moveTo>
                      <a:pt x="3275" y="1"/>
                    </a:moveTo>
                    <a:cubicBezTo>
                      <a:pt x="2972" y="1"/>
                      <a:pt x="2676" y="142"/>
                      <a:pt x="2484" y="411"/>
                    </a:cubicBezTo>
                    <a:lnTo>
                      <a:pt x="1" y="3626"/>
                    </a:lnTo>
                    <a:lnTo>
                      <a:pt x="1752" y="5091"/>
                    </a:lnTo>
                    <a:lnTo>
                      <a:pt x="4012" y="1557"/>
                    </a:lnTo>
                    <a:cubicBezTo>
                      <a:pt x="4330" y="1143"/>
                      <a:pt x="4267" y="538"/>
                      <a:pt x="3853" y="188"/>
                    </a:cubicBezTo>
                    <a:cubicBezTo>
                      <a:pt x="3676" y="62"/>
                      <a:pt x="3474" y="1"/>
                      <a:pt x="3275" y="1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1" name="Google Shape;361;p33"/>
              <p:cNvSpPr/>
              <p:nvPr/>
            </p:nvSpPr>
            <p:spPr>
              <a:xfrm>
                <a:off x="6165094" y="2135395"/>
                <a:ext cx="73503" cy="76830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4826" extrusionOk="0">
                    <a:moveTo>
                      <a:pt x="3652" y="1"/>
                    </a:moveTo>
                    <a:cubicBezTo>
                      <a:pt x="3383" y="1"/>
                      <a:pt x="3119" y="113"/>
                      <a:pt x="2929" y="337"/>
                    </a:cubicBezTo>
                    <a:lnTo>
                      <a:pt x="0" y="3234"/>
                    </a:lnTo>
                    <a:lnTo>
                      <a:pt x="1465" y="4826"/>
                    </a:lnTo>
                    <a:lnTo>
                      <a:pt x="4234" y="1610"/>
                    </a:lnTo>
                    <a:cubicBezTo>
                      <a:pt x="4616" y="1228"/>
                      <a:pt x="4616" y="655"/>
                      <a:pt x="4298" y="241"/>
                    </a:cubicBezTo>
                    <a:cubicBezTo>
                      <a:pt x="4108" y="81"/>
                      <a:pt x="3879" y="1"/>
                      <a:pt x="3652" y="1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2" name="Google Shape;362;p33"/>
              <p:cNvSpPr/>
              <p:nvPr/>
            </p:nvSpPr>
            <p:spPr>
              <a:xfrm>
                <a:off x="6147358" y="2106592"/>
                <a:ext cx="71974" cy="75731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4757" extrusionOk="0">
                    <a:moveTo>
                      <a:pt x="3516" y="0"/>
                    </a:moveTo>
                    <a:cubicBezTo>
                      <a:pt x="3246" y="0"/>
                      <a:pt x="2972" y="112"/>
                      <a:pt x="2770" y="331"/>
                    </a:cubicBezTo>
                    <a:lnTo>
                      <a:pt x="0" y="3069"/>
                    </a:lnTo>
                    <a:lnTo>
                      <a:pt x="1560" y="4756"/>
                    </a:lnTo>
                    <a:lnTo>
                      <a:pt x="4171" y="1668"/>
                    </a:lnTo>
                    <a:cubicBezTo>
                      <a:pt x="4521" y="1286"/>
                      <a:pt x="4521" y="682"/>
                      <a:pt x="4171" y="268"/>
                    </a:cubicBezTo>
                    <a:cubicBezTo>
                      <a:pt x="3991" y="88"/>
                      <a:pt x="3755" y="0"/>
                      <a:pt x="3516" y="0"/>
                    </a:cubicBezTo>
                    <a:close/>
                  </a:path>
                </a:pathLst>
              </a:custGeom>
              <a:solidFill>
                <a:srgbClr val="E9B0A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3" name="Google Shape;363;p33"/>
              <p:cNvSpPr/>
              <p:nvPr/>
            </p:nvSpPr>
            <p:spPr>
              <a:xfrm>
                <a:off x="6159012" y="2021633"/>
                <a:ext cx="80094" cy="211863"/>
              </a:xfrm>
              <a:custGeom>
                <a:avLst/>
                <a:gdLst/>
                <a:ahLst/>
                <a:cxnLst/>
                <a:rect l="l" t="t" r="r" b="b"/>
                <a:pathLst>
                  <a:path w="5031" h="13308" extrusionOk="0">
                    <a:moveTo>
                      <a:pt x="3916" y="1"/>
                    </a:moveTo>
                    <a:lnTo>
                      <a:pt x="2070" y="5636"/>
                    </a:lnTo>
                    <a:lnTo>
                      <a:pt x="0" y="13212"/>
                    </a:lnTo>
                    <a:lnTo>
                      <a:pt x="1178" y="13308"/>
                    </a:lnTo>
                    <a:lnTo>
                      <a:pt x="5030" y="7259"/>
                    </a:lnTo>
                    <a:lnTo>
                      <a:pt x="5030" y="64"/>
                    </a:lnTo>
                    <a:lnTo>
                      <a:pt x="3916" y="1"/>
                    </a:lnTo>
                    <a:close/>
                  </a:path>
                </a:pathLst>
              </a:custGeom>
              <a:solidFill>
                <a:srgbClr val="364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4" name="Google Shape;364;p33"/>
              <p:cNvSpPr/>
              <p:nvPr/>
            </p:nvSpPr>
            <p:spPr>
              <a:xfrm>
                <a:off x="6114909" y="2022397"/>
                <a:ext cx="187538" cy="211227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13268" extrusionOk="0">
                    <a:moveTo>
                      <a:pt x="7757" y="1"/>
                    </a:moveTo>
                    <a:cubicBezTo>
                      <a:pt x="7577" y="1"/>
                      <a:pt x="7402" y="80"/>
                      <a:pt x="7291" y="239"/>
                    </a:cubicBezTo>
                    <a:lnTo>
                      <a:pt x="224" y="9058"/>
                    </a:lnTo>
                    <a:cubicBezTo>
                      <a:pt x="1" y="9312"/>
                      <a:pt x="1" y="9694"/>
                      <a:pt x="224" y="9949"/>
                    </a:cubicBezTo>
                    <a:lnTo>
                      <a:pt x="3471" y="13005"/>
                    </a:lnTo>
                    <a:cubicBezTo>
                      <a:pt x="3614" y="13180"/>
                      <a:pt x="3821" y="13268"/>
                      <a:pt x="4028" y="13268"/>
                    </a:cubicBezTo>
                    <a:cubicBezTo>
                      <a:pt x="4235" y="13268"/>
                      <a:pt x="4442" y="13180"/>
                      <a:pt x="4585" y="13005"/>
                    </a:cubicBezTo>
                    <a:lnTo>
                      <a:pt x="11620" y="4250"/>
                    </a:lnTo>
                    <a:cubicBezTo>
                      <a:pt x="11780" y="4028"/>
                      <a:pt x="11780" y="3709"/>
                      <a:pt x="11620" y="3486"/>
                    </a:cubicBezTo>
                    <a:lnTo>
                      <a:pt x="8246" y="239"/>
                    </a:lnTo>
                    <a:cubicBezTo>
                      <a:pt x="8119" y="80"/>
                      <a:pt x="7936" y="1"/>
                      <a:pt x="7757" y="1"/>
                    </a:cubicBezTo>
                    <a:close/>
                  </a:path>
                </a:pathLst>
              </a:custGeom>
              <a:solidFill>
                <a:srgbClr val="05090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5" name="Google Shape;365;p33"/>
              <p:cNvSpPr/>
              <p:nvPr/>
            </p:nvSpPr>
            <p:spPr>
              <a:xfrm>
                <a:off x="6098191" y="2021760"/>
                <a:ext cx="187538" cy="210733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13237" extrusionOk="0">
                    <a:moveTo>
                      <a:pt x="7736" y="1"/>
                    </a:moveTo>
                    <a:cubicBezTo>
                      <a:pt x="7561" y="1"/>
                      <a:pt x="7386" y="72"/>
                      <a:pt x="7259" y="216"/>
                    </a:cubicBezTo>
                    <a:lnTo>
                      <a:pt x="191" y="9034"/>
                    </a:lnTo>
                    <a:cubicBezTo>
                      <a:pt x="0" y="9289"/>
                      <a:pt x="0" y="9671"/>
                      <a:pt x="191" y="9925"/>
                    </a:cubicBezTo>
                    <a:lnTo>
                      <a:pt x="3438" y="12950"/>
                    </a:lnTo>
                    <a:cubicBezTo>
                      <a:pt x="3582" y="13141"/>
                      <a:pt x="3789" y="13236"/>
                      <a:pt x="3999" y="13236"/>
                    </a:cubicBezTo>
                    <a:cubicBezTo>
                      <a:pt x="4210" y="13236"/>
                      <a:pt x="4425" y="13141"/>
                      <a:pt x="4584" y="12950"/>
                    </a:cubicBezTo>
                    <a:lnTo>
                      <a:pt x="11588" y="4195"/>
                    </a:lnTo>
                    <a:cubicBezTo>
                      <a:pt x="11779" y="4004"/>
                      <a:pt x="11779" y="3686"/>
                      <a:pt x="11588" y="3463"/>
                    </a:cubicBezTo>
                    <a:lnTo>
                      <a:pt x="8214" y="216"/>
                    </a:lnTo>
                    <a:cubicBezTo>
                      <a:pt x="8086" y="72"/>
                      <a:pt x="7911" y="1"/>
                      <a:pt x="77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6" name="Google Shape;366;p33"/>
              <p:cNvSpPr/>
              <p:nvPr/>
            </p:nvSpPr>
            <p:spPr>
              <a:xfrm>
                <a:off x="6075375" y="2108184"/>
                <a:ext cx="57280" cy="111647"/>
              </a:xfrm>
              <a:custGeom>
                <a:avLst/>
                <a:gdLst/>
                <a:ahLst/>
                <a:cxnLst/>
                <a:rect l="l" t="t" r="r" b="b"/>
                <a:pathLst>
                  <a:path w="3598" h="7013" extrusionOk="0">
                    <a:moveTo>
                      <a:pt x="2509" y="1"/>
                    </a:moveTo>
                    <a:cubicBezTo>
                      <a:pt x="2038" y="1"/>
                      <a:pt x="1690" y="314"/>
                      <a:pt x="1370" y="868"/>
                    </a:cubicBezTo>
                    <a:cubicBezTo>
                      <a:pt x="701" y="1919"/>
                      <a:pt x="287" y="3097"/>
                      <a:pt x="128" y="4338"/>
                    </a:cubicBezTo>
                    <a:cubicBezTo>
                      <a:pt x="1" y="5357"/>
                      <a:pt x="446" y="6407"/>
                      <a:pt x="1306" y="7012"/>
                    </a:cubicBezTo>
                    <a:lnTo>
                      <a:pt x="2165" y="6949"/>
                    </a:lnTo>
                    <a:cubicBezTo>
                      <a:pt x="3566" y="4306"/>
                      <a:pt x="2898" y="2555"/>
                      <a:pt x="2898" y="2555"/>
                    </a:cubicBezTo>
                    <a:lnTo>
                      <a:pt x="3502" y="1186"/>
                    </a:lnTo>
                    <a:cubicBezTo>
                      <a:pt x="3598" y="613"/>
                      <a:pt x="3184" y="104"/>
                      <a:pt x="2643" y="9"/>
                    </a:cubicBezTo>
                    <a:cubicBezTo>
                      <a:pt x="2597" y="3"/>
                      <a:pt x="2553" y="1"/>
                      <a:pt x="2509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7" name="Google Shape;367;p33"/>
              <p:cNvSpPr/>
              <p:nvPr/>
            </p:nvSpPr>
            <p:spPr>
              <a:xfrm>
                <a:off x="5458514" y="2028734"/>
                <a:ext cx="357818" cy="505810"/>
              </a:xfrm>
              <a:custGeom>
                <a:avLst/>
                <a:gdLst/>
                <a:ahLst/>
                <a:cxnLst/>
                <a:rect l="l" t="t" r="r" b="b"/>
                <a:pathLst>
                  <a:path w="22476" h="31772" extrusionOk="0">
                    <a:moveTo>
                      <a:pt x="12416" y="0"/>
                    </a:moveTo>
                    <a:lnTo>
                      <a:pt x="8309" y="319"/>
                    </a:lnTo>
                    <a:cubicBezTo>
                      <a:pt x="8309" y="319"/>
                      <a:pt x="4553" y="1178"/>
                      <a:pt x="1879" y="2547"/>
                    </a:cubicBezTo>
                    <a:cubicBezTo>
                      <a:pt x="192" y="3375"/>
                      <a:pt x="1" y="5221"/>
                      <a:pt x="223" y="7100"/>
                    </a:cubicBezTo>
                    <a:lnTo>
                      <a:pt x="1592" y="31772"/>
                    </a:lnTo>
                    <a:lnTo>
                      <a:pt x="20916" y="31772"/>
                    </a:lnTo>
                    <a:lnTo>
                      <a:pt x="22285" y="7959"/>
                    </a:lnTo>
                    <a:cubicBezTo>
                      <a:pt x="22476" y="5317"/>
                      <a:pt x="20916" y="2770"/>
                      <a:pt x="18433" y="1911"/>
                    </a:cubicBezTo>
                    <a:cubicBezTo>
                      <a:pt x="15663" y="987"/>
                      <a:pt x="13912" y="64"/>
                      <a:pt x="12416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8" name="Google Shape;368;p33"/>
              <p:cNvSpPr/>
              <p:nvPr/>
            </p:nvSpPr>
            <p:spPr>
              <a:xfrm>
                <a:off x="5806741" y="2154947"/>
                <a:ext cx="6591" cy="115563"/>
              </a:xfrm>
              <a:custGeom>
                <a:avLst/>
                <a:gdLst/>
                <a:ahLst/>
                <a:cxnLst/>
                <a:rect l="l" t="t" r="r" b="b"/>
                <a:pathLst>
                  <a:path w="414" h="7259" fill="none" extrusionOk="0">
                    <a:moveTo>
                      <a:pt x="0" y="7259"/>
                    </a:moveTo>
                    <a:lnTo>
                      <a:pt x="414" y="0"/>
                    </a:lnTo>
                  </a:path>
                </a:pathLst>
              </a:custGeom>
              <a:solidFill>
                <a:srgbClr val="351C75"/>
              </a:solidFill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69" name="Google Shape;369;p33"/>
              <p:cNvSpPr/>
              <p:nvPr/>
            </p:nvSpPr>
            <p:spPr>
              <a:xfrm>
                <a:off x="5555335" y="2033797"/>
                <a:ext cx="189559" cy="52695"/>
              </a:xfrm>
              <a:custGeom>
                <a:avLst/>
                <a:gdLst/>
                <a:ahLst/>
                <a:cxnLst/>
                <a:rect l="l" t="t" r="r" b="b"/>
                <a:pathLst>
                  <a:path w="11907" h="3310" extrusionOk="0">
                    <a:moveTo>
                      <a:pt x="2228" y="1"/>
                    </a:moveTo>
                    <a:lnTo>
                      <a:pt x="0" y="606"/>
                    </a:lnTo>
                    <a:cubicBezTo>
                      <a:pt x="0" y="606"/>
                      <a:pt x="1406" y="3310"/>
                      <a:pt x="6337" y="3310"/>
                    </a:cubicBezTo>
                    <a:cubicBezTo>
                      <a:pt x="6756" y="3310"/>
                      <a:pt x="7201" y="3290"/>
                      <a:pt x="7672" y="3248"/>
                    </a:cubicBezTo>
                    <a:cubicBezTo>
                      <a:pt x="11906" y="2866"/>
                      <a:pt x="10219" y="829"/>
                      <a:pt x="10219" y="829"/>
                    </a:cubicBezTo>
                    <a:lnTo>
                      <a:pt x="8118" y="65"/>
                    </a:lnTo>
                    <a:lnTo>
                      <a:pt x="2228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0" name="Google Shape;370;p33"/>
              <p:cNvSpPr/>
              <p:nvPr/>
            </p:nvSpPr>
            <p:spPr>
              <a:xfrm>
                <a:off x="5240559" y="2259363"/>
                <a:ext cx="218454" cy="280781"/>
              </a:xfrm>
              <a:custGeom>
                <a:avLst/>
                <a:gdLst/>
                <a:ahLst/>
                <a:cxnLst/>
                <a:rect l="l" t="t" r="r" b="b"/>
                <a:pathLst>
                  <a:path w="13722" h="17637" extrusionOk="0">
                    <a:moveTo>
                      <a:pt x="3725" y="0"/>
                    </a:moveTo>
                    <a:lnTo>
                      <a:pt x="1" y="6845"/>
                    </a:lnTo>
                    <a:lnTo>
                      <a:pt x="11047" y="17637"/>
                    </a:lnTo>
                    <a:lnTo>
                      <a:pt x="13721" y="14708"/>
                    </a:lnTo>
                    <a:lnTo>
                      <a:pt x="3725" y="0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1" name="Google Shape;371;p33"/>
              <p:cNvSpPr/>
              <p:nvPr/>
            </p:nvSpPr>
            <p:spPr>
              <a:xfrm>
                <a:off x="5415939" y="2435826"/>
                <a:ext cx="197169" cy="148199"/>
              </a:xfrm>
              <a:custGeom>
                <a:avLst/>
                <a:gdLst/>
                <a:ahLst/>
                <a:cxnLst/>
                <a:rect l="l" t="t" r="r" b="b"/>
                <a:pathLst>
                  <a:path w="12385" h="9309" extrusionOk="0">
                    <a:moveTo>
                      <a:pt x="7258" y="0"/>
                    </a:moveTo>
                    <a:cubicBezTo>
                      <a:pt x="7087" y="0"/>
                      <a:pt x="6910" y="57"/>
                      <a:pt x="6749" y="187"/>
                    </a:cubicBezTo>
                    <a:lnTo>
                      <a:pt x="2547" y="3466"/>
                    </a:lnTo>
                    <a:lnTo>
                      <a:pt x="0" y="6554"/>
                    </a:lnTo>
                    <a:cubicBezTo>
                      <a:pt x="1582" y="7919"/>
                      <a:pt x="2780" y="8325"/>
                      <a:pt x="3655" y="8325"/>
                    </a:cubicBezTo>
                    <a:cubicBezTo>
                      <a:pt x="4066" y="8325"/>
                      <a:pt x="4406" y="8236"/>
                      <a:pt x="4680" y="8114"/>
                    </a:cubicBezTo>
                    <a:cubicBezTo>
                      <a:pt x="4776" y="8145"/>
                      <a:pt x="4903" y="8209"/>
                      <a:pt x="4999" y="8241"/>
                    </a:cubicBezTo>
                    <a:lnTo>
                      <a:pt x="8532" y="9260"/>
                    </a:lnTo>
                    <a:cubicBezTo>
                      <a:pt x="8623" y="9293"/>
                      <a:pt x="8715" y="9308"/>
                      <a:pt x="8806" y="9308"/>
                    </a:cubicBezTo>
                    <a:cubicBezTo>
                      <a:pt x="9065" y="9308"/>
                      <a:pt x="9306" y="9177"/>
                      <a:pt x="9424" y="8941"/>
                    </a:cubicBezTo>
                    <a:cubicBezTo>
                      <a:pt x="9519" y="8687"/>
                      <a:pt x="9583" y="8337"/>
                      <a:pt x="8882" y="7986"/>
                    </a:cubicBezTo>
                    <a:lnTo>
                      <a:pt x="8882" y="7986"/>
                    </a:lnTo>
                    <a:lnTo>
                      <a:pt x="9583" y="8336"/>
                    </a:lnTo>
                    <a:cubicBezTo>
                      <a:pt x="9664" y="8369"/>
                      <a:pt x="9751" y="8385"/>
                      <a:pt x="9838" y="8385"/>
                    </a:cubicBezTo>
                    <a:cubicBezTo>
                      <a:pt x="10095" y="8385"/>
                      <a:pt x="10355" y="8248"/>
                      <a:pt x="10474" y="7986"/>
                    </a:cubicBezTo>
                    <a:cubicBezTo>
                      <a:pt x="10633" y="7668"/>
                      <a:pt x="10442" y="7286"/>
                      <a:pt x="10060" y="7031"/>
                    </a:cubicBezTo>
                    <a:lnTo>
                      <a:pt x="10060" y="7031"/>
                    </a:lnTo>
                    <a:lnTo>
                      <a:pt x="10570" y="7222"/>
                    </a:lnTo>
                    <a:cubicBezTo>
                      <a:pt x="10661" y="7261"/>
                      <a:pt x="10757" y="7279"/>
                      <a:pt x="10851" y="7279"/>
                    </a:cubicBezTo>
                    <a:cubicBezTo>
                      <a:pt x="11148" y="7279"/>
                      <a:pt x="11428" y="7099"/>
                      <a:pt x="11525" y="6808"/>
                    </a:cubicBezTo>
                    <a:cubicBezTo>
                      <a:pt x="11652" y="6458"/>
                      <a:pt x="11461" y="6076"/>
                      <a:pt x="11143" y="5917"/>
                    </a:cubicBezTo>
                    <a:lnTo>
                      <a:pt x="10379" y="5503"/>
                    </a:lnTo>
                    <a:lnTo>
                      <a:pt x="11270" y="5726"/>
                    </a:lnTo>
                    <a:cubicBezTo>
                      <a:pt x="11349" y="5750"/>
                      <a:pt x="11430" y="5762"/>
                      <a:pt x="11510" y="5762"/>
                    </a:cubicBezTo>
                    <a:cubicBezTo>
                      <a:pt x="11853" y="5762"/>
                      <a:pt x="12186" y="5552"/>
                      <a:pt x="12289" y="5217"/>
                    </a:cubicBezTo>
                    <a:cubicBezTo>
                      <a:pt x="12384" y="4835"/>
                      <a:pt x="12225" y="4453"/>
                      <a:pt x="11875" y="4293"/>
                    </a:cubicBezTo>
                    <a:lnTo>
                      <a:pt x="7609" y="2129"/>
                    </a:lnTo>
                    <a:lnTo>
                      <a:pt x="8023" y="1174"/>
                    </a:lnTo>
                    <a:cubicBezTo>
                      <a:pt x="8289" y="569"/>
                      <a:pt x="7801" y="0"/>
                      <a:pt x="7258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2" name="Google Shape;372;p33"/>
              <p:cNvSpPr/>
              <p:nvPr/>
            </p:nvSpPr>
            <p:spPr>
              <a:xfrm>
                <a:off x="5545192" y="2506710"/>
                <a:ext cx="40055" cy="18770"/>
              </a:xfrm>
              <a:custGeom>
                <a:avLst/>
                <a:gdLst/>
                <a:ahLst/>
                <a:cxnLst/>
                <a:rect l="l" t="t" r="r" b="b"/>
                <a:pathLst>
                  <a:path w="2516" h="1179" fill="none" extrusionOk="0">
                    <a:moveTo>
                      <a:pt x="2515" y="1179"/>
                    </a:moveTo>
                    <a:lnTo>
                      <a:pt x="0" y="1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3" name="Google Shape;373;p33"/>
              <p:cNvSpPr/>
              <p:nvPr/>
            </p:nvSpPr>
            <p:spPr>
              <a:xfrm>
                <a:off x="5535560" y="2530529"/>
                <a:ext cx="39036" cy="16238"/>
              </a:xfrm>
              <a:custGeom>
                <a:avLst/>
                <a:gdLst/>
                <a:ahLst/>
                <a:cxnLst/>
                <a:rect l="l" t="t" r="r" b="b"/>
                <a:pathLst>
                  <a:path w="2452" h="1020" fill="none" extrusionOk="0">
                    <a:moveTo>
                      <a:pt x="2452" y="1020"/>
                    </a:moveTo>
                    <a:lnTo>
                      <a:pt x="0" y="1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4" name="Google Shape;374;p33"/>
              <p:cNvSpPr/>
              <p:nvPr/>
            </p:nvSpPr>
            <p:spPr>
              <a:xfrm>
                <a:off x="5528459" y="2551323"/>
                <a:ext cx="32970" cy="12672"/>
              </a:xfrm>
              <a:custGeom>
                <a:avLst/>
                <a:gdLst/>
                <a:ahLst/>
                <a:cxnLst/>
                <a:rect l="l" t="t" r="r" b="b"/>
                <a:pathLst>
                  <a:path w="2071" h="796" fill="none" extrusionOk="0">
                    <a:moveTo>
                      <a:pt x="2070" y="796"/>
                    </a:moveTo>
                    <a:lnTo>
                      <a:pt x="1" y="0"/>
                    </a:ln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5" name="Google Shape;375;p33"/>
              <p:cNvSpPr/>
              <p:nvPr/>
            </p:nvSpPr>
            <p:spPr>
              <a:xfrm>
                <a:off x="5217250" y="2085925"/>
                <a:ext cx="332473" cy="299694"/>
              </a:xfrm>
              <a:custGeom>
                <a:avLst/>
                <a:gdLst/>
                <a:ahLst/>
                <a:cxnLst/>
                <a:rect l="l" t="t" r="r" b="b"/>
                <a:pathLst>
                  <a:path w="20884" h="18825" extrusionOk="0">
                    <a:moveTo>
                      <a:pt x="16342" y="1"/>
                    </a:moveTo>
                    <a:cubicBezTo>
                      <a:pt x="15241" y="1"/>
                      <a:pt x="14149" y="445"/>
                      <a:pt x="13371" y="1311"/>
                    </a:cubicBezTo>
                    <a:lnTo>
                      <a:pt x="1433" y="12994"/>
                    </a:lnTo>
                    <a:cubicBezTo>
                      <a:pt x="0" y="14554"/>
                      <a:pt x="287" y="17037"/>
                      <a:pt x="2069" y="18215"/>
                    </a:cubicBezTo>
                    <a:cubicBezTo>
                      <a:pt x="2671" y="18625"/>
                      <a:pt x="3355" y="18824"/>
                      <a:pt x="4035" y="18824"/>
                    </a:cubicBezTo>
                    <a:cubicBezTo>
                      <a:pt x="4939" y="18824"/>
                      <a:pt x="5836" y="18473"/>
                      <a:pt x="6526" y="17801"/>
                    </a:cubicBezTo>
                    <a:lnTo>
                      <a:pt x="19197" y="6850"/>
                    </a:lnTo>
                    <a:cubicBezTo>
                      <a:pt x="20884" y="5131"/>
                      <a:pt x="20725" y="2362"/>
                      <a:pt x="18846" y="865"/>
                    </a:cubicBezTo>
                    <a:cubicBezTo>
                      <a:pt x="18110" y="285"/>
                      <a:pt x="17223" y="1"/>
                      <a:pt x="16342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6" name="Google Shape;376;p33"/>
              <p:cNvSpPr/>
              <p:nvPr/>
            </p:nvSpPr>
            <p:spPr>
              <a:xfrm>
                <a:off x="5339912" y="2051040"/>
                <a:ext cx="223517" cy="249864"/>
              </a:xfrm>
              <a:custGeom>
                <a:avLst/>
                <a:gdLst/>
                <a:ahLst/>
                <a:cxnLst/>
                <a:rect l="l" t="t" r="r" b="b"/>
                <a:pathLst>
                  <a:path w="14040" h="15695" extrusionOk="0">
                    <a:moveTo>
                      <a:pt x="12066" y="0"/>
                    </a:moveTo>
                    <a:cubicBezTo>
                      <a:pt x="12066" y="0"/>
                      <a:pt x="5444" y="1305"/>
                      <a:pt x="0" y="8182"/>
                    </a:cubicBezTo>
                    <a:lnTo>
                      <a:pt x="5762" y="15695"/>
                    </a:lnTo>
                    <a:lnTo>
                      <a:pt x="14039" y="9773"/>
                    </a:lnTo>
                    <a:lnTo>
                      <a:pt x="12066" y="0"/>
                    </a:ln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7" name="Google Shape;377;p33"/>
              <p:cNvSpPr/>
              <p:nvPr/>
            </p:nvSpPr>
            <p:spPr>
              <a:xfrm>
                <a:off x="5476251" y="2214256"/>
                <a:ext cx="76543" cy="54749"/>
              </a:xfrm>
              <a:custGeom>
                <a:avLst/>
                <a:gdLst/>
                <a:ahLst/>
                <a:cxnLst/>
                <a:rect l="l" t="t" r="r" b="b"/>
                <a:pathLst>
                  <a:path w="4808" h="3439" fill="none" extrusionOk="0">
                    <a:moveTo>
                      <a:pt x="1" y="3438"/>
                    </a:moveTo>
                    <a:lnTo>
                      <a:pt x="4808" y="0"/>
                    </a:lnTo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8" name="Google Shape;378;p33"/>
              <p:cNvSpPr/>
              <p:nvPr/>
            </p:nvSpPr>
            <p:spPr>
              <a:xfrm>
                <a:off x="5711958" y="1703831"/>
                <a:ext cx="78056" cy="103400"/>
              </a:xfrm>
              <a:custGeom>
                <a:avLst/>
                <a:gdLst/>
                <a:ahLst/>
                <a:cxnLst/>
                <a:rect l="l" t="t" r="r" b="b"/>
                <a:pathLst>
                  <a:path w="4903" h="6495" extrusionOk="0">
                    <a:moveTo>
                      <a:pt x="2674" y="0"/>
                    </a:moveTo>
                    <a:lnTo>
                      <a:pt x="0" y="414"/>
                    </a:lnTo>
                    <a:lnTo>
                      <a:pt x="3088" y="6495"/>
                    </a:lnTo>
                    <a:cubicBezTo>
                      <a:pt x="4903" y="1974"/>
                      <a:pt x="2674" y="0"/>
                      <a:pt x="2674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79" name="Google Shape;379;p33"/>
              <p:cNvSpPr/>
              <p:nvPr/>
            </p:nvSpPr>
            <p:spPr>
              <a:xfrm>
                <a:off x="5494497" y="1712381"/>
                <a:ext cx="99357" cy="193173"/>
              </a:xfrm>
              <a:custGeom>
                <a:avLst/>
                <a:gdLst/>
                <a:ahLst/>
                <a:cxnLst/>
                <a:rect l="l" t="t" r="r" b="b"/>
                <a:pathLst>
                  <a:path w="6241" h="12134" extrusionOk="0">
                    <a:moveTo>
                      <a:pt x="3677" y="0"/>
                    </a:moveTo>
                    <a:cubicBezTo>
                      <a:pt x="3172" y="0"/>
                      <a:pt x="1108" y="220"/>
                      <a:pt x="606" y="3761"/>
                    </a:cubicBezTo>
                    <a:cubicBezTo>
                      <a:pt x="1" y="7772"/>
                      <a:pt x="2993" y="10192"/>
                      <a:pt x="6240" y="12134"/>
                    </a:cubicBezTo>
                    <a:lnTo>
                      <a:pt x="3789" y="5"/>
                    </a:lnTo>
                    <a:cubicBezTo>
                      <a:pt x="3789" y="5"/>
                      <a:pt x="3749" y="0"/>
                      <a:pt x="3677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0" name="Google Shape;380;p33"/>
              <p:cNvSpPr/>
              <p:nvPr/>
            </p:nvSpPr>
            <p:spPr>
              <a:xfrm>
                <a:off x="5522376" y="1672401"/>
                <a:ext cx="238720" cy="244308"/>
              </a:xfrm>
              <a:custGeom>
                <a:avLst/>
                <a:gdLst/>
                <a:ahLst/>
                <a:cxnLst/>
                <a:rect l="l" t="t" r="r" b="b"/>
                <a:pathLst>
                  <a:path w="14995" h="15346" extrusionOk="0">
                    <a:moveTo>
                      <a:pt x="7482" y="1"/>
                    </a:moveTo>
                    <a:cubicBezTo>
                      <a:pt x="3343" y="1"/>
                      <a:pt x="1" y="3439"/>
                      <a:pt x="1" y="7673"/>
                    </a:cubicBezTo>
                    <a:cubicBezTo>
                      <a:pt x="1" y="11907"/>
                      <a:pt x="3343" y="15345"/>
                      <a:pt x="7482" y="15345"/>
                    </a:cubicBezTo>
                    <a:cubicBezTo>
                      <a:pt x="11652" y="15345"/>
                      <a:pt x="14995" y="11907"/>
                      <a:pt x="14995" y="7673"/>
                    </a:cubicBezTo>
                    <a:cubicBezTo>
                      <a:pt x="14995" y="3439"/>
                      <a:pt x="11652" y="1"/>
                      <a:pt x="7482" y="1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>
                <a:off x="5712961" y="1807005"/>
                <a:ext cx="68950" cy="60783"/>
              </a:xfrm>
              <a:custGeom>
                <a:avLst/>
                <a:gdLst/>
                <a:ahLst/>
                <a:cxnLst/>
                <a:rect l="l" t="t" r="r" b="b"/>
                <a:pathLst>
                  <a:path w="4331" h="3818" extrusionOk="0">
                    <a:moveTo>
                      <a:pt x="2162" y="0"/>
                    </a:moveTo>
                    <a:cubicBezTo>
                      <a:pt x="1460" y="0"/>
                      <a:pt x="794" y="389"/>
                      <a:pt x="478" y="1065"/>
                    </a:cubicBezTo>
                    <a:cubicBezTo>
                      <a:pt x="1" y="2020"/>
                      <a:pt x="383" y="3135"/>
                      <a:pt x="1338" y="3612"/>
                    </a:cubicBezTo>
                    <a:cubicBezTo>
                      <a:pt x="1607" y="3751"/>
                      <a:pt x="1896" y="3818"/>
                      <a:pt x="2181" y="3818"/>
                    </a:cubicBezTo>
                    <a:cubicBezTo>
                      <a:pt x="2873" y="3818"/>
                      <a:pt x="3546" y="3429"/>
                      <a:pt x="3885" y="2752"/>
                    </a:cubicBezTo>
                    <a:cubicBezTo>
                      <a:pt x="4330" y="1797"/>
                      <a:pt x="3948" y="683"/>
                      <a:pt x="3025" y="206"/>
                    </a:cubicBezTo>
                    <a:cubicBezTo>
                      <a:pt x="2746" y="66"/>
                      <a:pt x="2451" y="0"/>
                      <a:pt x="2162" y="0"/>
                    </a:cubicBezTo>
                    <a:close/>
                  </a:path>
                </a:pathLst>
              </a:custGeom>
              <a:solidFill>
                <a:srgbClr val="DD81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2" name="Google Shape;382;p33"/>
              <p:cNvSpPr/>
              <p:nvPr/>
            </p:nvSpPr>
            <p:spPr>
              <a:xfrm>
                <a:off x="5588277" y="1843721"/>
                <a:ext cx="98338" cy="205272"/>
              </a:xfrm>
              <a:custGeom>
                <a:avLst/>
                <a:gdLst/>
                <a:ahLst/>
                <a:cxnLst/>
                <a:rect l="l" t="t" r="r" b="b"/>
                <a:pathLst>
                  <a:path w="6177" h="12894" extrusionOk="0">
                    <a:moveTo>
                      <a:pt x="446" y="1"/>
                    </a:moveTo>
                    <a:lnTo>
                      <a:pt x="0" y="11875"/>
                    </a:lnTo>
                    <a:lnTo>
                      <a:pt x="6176" y="12894"/>
                    </a:lnTo>
                    <a:lnTo>
                      <a:pt x="6081" y="4617"/>
                    </a:lnTo>
                    <a:lnTo>
                      <a:pt x="446" y="1"/>
                    </a:ln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3" name="Google Shape;383;p33"/>
              <p:cNvSpPr/>
              <p:nvPr/>
            </p:nvSpPr>
            <p:spPr>
              <a:xfrm>
                <a:off x="5616666" y="1916723"/>
                <a:ext cx="71465" cy="67421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4235" extrusionOk="0">
                    <a:moveTo>
                      <a:pt x="0" y="0"/>
                    </a:moveTo>
                    <a:lnTo>
                      <a:pt x="4361" y="4234"/>
                    </a:lnTo>
                    <a:lnTo>
                      <a:pt x="4489" y="76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4" name="Google Shape;384;p33"/>
              <p:cNvSpPr/>
              <p:nvPr/>
            </p:nvSpPr>
            <p:spPr>
              <a:xfrm>
                <a:off x="5567276" y="1703847"/>
                <a:ext cx="206005" cy="238816"/>
              </a:xfrm>
              <a:custGeom>
                <a:avLst/>
                <a:gdLst/>
                <a:ahLst/>
                <a:cxnLst/>
                <a:rect l="l" t="t" r="r" b="b"/>
                <a:pathLst>
                  <a:path w="12940" h="15001" extrusionOk="0">
                    <a:moveTo>
                      <a:pt x="6865" y="0"/>
                    </a:moveTo>
                    <a:cubicBezTo>
                      <a:pt x="3337" y="0"/>
                      <a:pt x="0" y="3307"/>
                      <a:pt x="1192" y="9200"/>
                    </a:cubicBezTo>
                    <a:cubicBezTo>
                      <a:pt x="2306" y="14834"/>
                      <a:pt x="6126" y="14898"/>
                      <a:pt x="6126" y="14898"/>
                    </a:cubicBezTo>
                    <a:cubicBezTo>
                      <a:pt x="6554" y="14967"/>
                      <a:pt x="6960" y="15001"/>
                      <a:pt x="7344" y="15001"/>
                    </a:cubicBezTo>
                    <a:cubicBezTo>
                      <a:pt x="9955" y="15001"/>
                      <a:pt x="11541" y="13458"/>
                      <a:pt x="12207" y="11237"/>
                    </a:cubicBezTo>
                    <a:cubicBezTo>
                      <a:pt x="12939" y="8658"/>
                      <a:pt x="11284" y="2005"/>
                      <a:pt x="11284" y="2005"/>
                    </a:cubicBezTo>
                    <a:cubicBezTo>
                      <a:pt x="10024" y="648"/>
                      <a:pt x="8426" y="0"/>
                      <a:pt x="6865" y="0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5" name="Google Shape;385;p33"/>
              <p:cNvSpPr/>
              <p:nvPr/>
            </p:nvSpPr>
            <p:spPr>
              <a:xfrm>
                <a:off x="5567499" y="1740181"/>
                <a:ext cx="74506" cy="110135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6918" extrusionOk="0">
                    <a:moveTo>
                      <a:pt x="1429" y="0"/>
                    </a:moveTo>
                    <a:cubicBezTo>
                      <a:pt x="977" y="0"/>
                      <a:pt x="655" y="490"/>
                      <a:pt x="382" y="2493"/>
                    </a:cubicBezTo>
                    <a:cubicBezTo>
                      <a:pt x="0" y="5326"/>
                      <a:pt x="987" y="5772"/>
                      <a:pt x="987" y="5772"/>
                    </a:cubicBezTo>
                    <a:lnTo>
                      <a:pt x="2229" y="6918"/>
                    </a:lnTo>
                    <a:cubicBezTo>
                      <a:pt x="2229" y="6918"/>
                      <a:pt x="4680" y="1283"/>
                      <a:pt x="2037" y="169"/>
                    </a:cubicBezTo>
                    <a:cubicBezTo>
                      <a:pt x="1811" y="78"/>
                      <a:pt x="1610" y="0"/>
                      <a:pt x="1429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6" name="Google Shape;386;p33"/>
              <p:cNvSpPr/>
              <p:nvPr/>
            </p:nvSpPr>
            <p:spPr>
              <a:xfrm>
                <a:off x="5543664" y="1818787"/>
                <a:ext cx="73901" cy="62980"/>
              </a:xfrm>
              <a:custGeom>
                <a:avLst/>
                <a:gdLst/>
                <a:ahLst/>
                <a:cxnLst/>
                <a:rect l="l" t="t" r="r" b="b"/>
                <a:pathLst>
                  <a:path w="4642" h="3956" extrusionOk="0">
                    <a:moveTo>
                      <a:pt x="2197" y="1"/>
                    </a:moveTo>
                    <a:cubicBezTo>
                      <a:pt x="1991" y="1"/>
                      <a:pt x="1777" y="33"/>
                      <a:pt x="1561" y="102"/>
                    </a:cubicBezTo>
                    <a:cubicBezTo>
                      <a:pt x="542" y="453"/>
                      <a:pt x="1" y="1567"/>
                      <a:pt x="351" y="2617"/>
                    </a:cubicBezTo>
                    <a:cubicBezTo>
                      <a:pt x="639" y="3498"/>
                      <a:pt x="1423" y="3955"/>
                      <a:pt x="2208" y="3955"/>
                    </a:cubicBezTo>
                    <a:cubicBezTo>
                      <a:pt x="2899" y="3955"/>
                      <a:pt x="3591" y="3602"/>
                      <a:pt x="3948" y="2872"/>
                    </a:cubicBezTo>
                    <a:cubicBezTo>
                      <a:pt x="4642" y="1485"/>
                      <a:pt x="3594" y="1"/>
                      <a:pt x="2197" y="1"/>
                    </a:cubicBezTo>
                    <a:close/>
                  </a:path>
                </a:pathLst>
              </a:custGeom>
              <a:solidFill>
                <a:srgbClr val="EBB2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7" name="Google Shape;387;p33"/>
              <p:cNvSpPr/>
              <p:nvPr/>
            </p:nvSpPr>
            <p:spPr>
              <a:xfrm>
                <a:off x="5564458" y="1837639"/>
                <a:ext cx="29404" cy="2181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370" fill="none" extrusionOk="0">
                    <a:moveTo>
                      <a:pt x="0" y="255"/>
                    </a:moveTo>
                    <a:cubicBezTo>
                      <a:pt x="828" y="1"/>
                      <a:pt x="1687" y="510"/>
                      <a:pt x="1846" y="1370"/>
                    </a:cubicBezTo>
                  </a:path>
                </a:pathLst>
              </a:custGeom>
              <a:noFill/>
              <a:ln w="39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>
                <a:off x="5721575" y="1838658"/>
                <a:ext cx="10666" cy="27892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752" fill="none" extrusionOk="0">
                    <a:moveTo>
                      <a:pt x="224" y="0"/>
                    </a:moveTo>
                    <a:lnTo>
                      <a:pt x="638" y="1433"/>
                    </a:lnTo>
                    <a:cubicBezTo>
                      <a:pt x="669" y="1529"/>
                      <a:pt x="606" y="1624"/>
                      <a:pt x="510" y="1656"/>
                    </a:cubicBezTo>
                    <a:lnTo>
                      <a:pt x="1" y="1751"/>
                    </a:lnTo>
                  </a:path>
                </a:pathLst>
              </a:custGeom>
              <a:noFill/>
              <a:ln w="3975" cap="rnd" cmpd="sng">
                <a:solidFill>
                  <a:srgbClr val="1E0B0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89" name="Google Shape;389;p33"/>
              <p:cNvSpPr/>
              <p:nvPr/>
            </p:nvSpPr>
            <p:spPr>
              <a:xfrm>
                <a:off x="5677121" y="1823914"/>
                <a:ext cx="17608" cy="15188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954" extrusionOk="0">
                    <a:moveTo>
                      <a:pt x="452" y="0"/>
                    </a:moveTo>
                    <a:cubicBezTo>
                      <a:pt x="218" y="0"/>
                      <a:pt x="23" y="211"/>
                      <a:pt x="23" y="449"/>
                    </a:cubicBezTo>
                    <a:cubicBezTo>
                      <a:pt x="1" y="740"/>
                      <a:pt x="231" y="953"/>
                      <a:pt x="481" y="953"/>
                    </a:cubicBezTo>
                    <a:cubicBezTo>
                      <a:pt x="585" y="953"/>
                      <a:pt x="693" y="916"/>
                      <a:pt x="787" y="831"/>
                    </a:cubicBezTo>
                    <a:cubicBezTo>
                      <a:pt x="1106" y="544"/>
                      <a:pt x="946" y="35"/>
                      <a:pt x="501" y="3"/>
                    </a:cubicBezTo>
                    <a:cubicBezTo>
                      <a:pt x="484" y="1"/>
                      <a:pt x="468" y="0"/>
                      <a:pt x="452" y="0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0" name="Google Shape;390;p33"/>
              <p:cNvSpPr/>
              <p:nvPr/>
            </p:nvSpPr>
            <p:spPr>
              <a:xfrm>
                <a:off x="5739981" y="1822943"/>
                <a:ext cx="17098" cy="14137"/>
              </a:xfrm>
              <a:custGeom>
                <a:avLst/>
                <a:gdLst/>
                <a:ahLst/>
                <a:cxnLst/>
                <a:rect l="l" t="t" r="r" b="b"/>
                <a:pathLst>
                  <a:path w="1074" h="888" extrusionOk="0">
                    <a:moveTo>
                      <a:pt x="500" y="1"/>
                    </a:moveTo>
                    <a:cubicBezTo>
                      <a:pt x="277" y="1"/>
                      <a:pt x="55" y="160"/>
                      <a:pt x="23" y="414"/>
                    </a:cubicBezTo>
                    <a:cubicBezTo>
                      <a:pt x="0" y="682"/>
                      <a:pt x="229" y="888"/>
                      <a:pt x="466" y="888"/>
                    </a:cubicBezTo>
                    <a:cubicBezTo>
                      <a:pt x="567" y="888"/>
                      <a:pt x="669" y="850"/>
                      <a:pt x="755" y="765"/>
                    </a:cubicBezTo>
                    <a:cubicBezTo>
                      <a:pt x="1073" y="510"/>
                      <a:pt x="882" y="32"/>
                      <a:pt x="500" y="1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1" name="Google Shape;391;p33"/>
              <p:cNvSpPr/>
              <p:nvPr/>
            </p:nvSpPr>
            <p:spPr>
              <a:xfrm>
                <a:off x="5641997" y="1773776"/>
                <a:ext cx="57296" cy="24342"/>
              </a:xfrm>
              <a:custGeom>
                <a:avLst/>
                <a:gdLst/>
                <a:ahLst/>
                <a:cxnLst/>
                <a:rect l="l" t="t" r="r" b="b"/>
                <a:pathLst>
                  <a:path w="3599" h="1529" extrusionOk="0">
                    <a:moveTo>
                      <a:pt x="2443" y="1"/>
                    </a:moveTo>
                    <a:cubicBezTo>
                      <a:pt x="2240" y="1"/>
                      <a:pt x="2038" y="32"/>
                      <a:pt x="1847" y="96"/>
                    </a:cubicBezTo>
                    <a:cubicBezTo>
                      <a:pt x="1115" y="383"/>
                      <a:pt x="478" y="892"/>
                      <a:pt x="1" y="1529"/>
                    </a:cubicBezTo>
                    <a:lnTo>
                      <a:pt x="3598" y="383"/>
                    </a:lnTo>
                    <a:cubicBezTo>
                      <a:pt x="3259" y="128"/>
                      <a:pt x="2848" y="1"/>
                      <a:pt x="2443" y="1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2" name="Google Shape;392;p33"/>
              <p:cNvSpPr/>
              <p:nvPr/>
            </p:nvSpPr>
            <p:spPr>
              <a:xfrm>
                <a:off x="5731208" y="1772327"/>
                <a:ext cx="29914" cy="15649"/>
              </a:xfrm>
              <a:custGeom>
                <a:avLst/>
                <a:gdLst/>
                <a:ahLst/>
                <a:cxnLst/>
                <a:rect l="l" t="t" r="r" b="b"/>
                <a:pathLst>
                  <a:path w="1879" h="983" extrusionOk="0">
                    <a:moveTo>
                      <a:pt x="794" y="0"/>
                    </a:moveTo>
                    <a:cubicBezTo>
                      <a:pt x="492" y="0"/>
                      <a:pt x="205" y="148"/>
                      <a:pt x="1" y="378"/>
                    </a:cubicBezTo>
                    <a:lnTo>
                      <a:pt x="1879" y="983"/>
                    </a:lnTo>
                    <a:cubicBezTo>
                      <a:pt x="1879" y="983"/>
                      <a:pt x="1561" y="187"/>
                      <a:pt x="1019" y="28"/>
                    </a:cubicBezTo>
                    <a:cubicBezTo>
                      <a:pt x="944" y="9"/>
                      <a:pt x="869" y="0"/>
                      <a:pt x="794" y="0"/>
                    </a:cubicBezTo>
                    <a:close/>
                  </a:path>
                </a:pathLst>
              </a:custGeom>
              <a:solidFill>
                <a:srgbClr val="1717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3" name="Google Shape;393;p33"/>
              <p:cNvSpPr/>
              <p:nvPr/>
            </p:nvSpPr>
            <p:spPr>
              <a:xfrm>
                <a:off x="5685082" y="1871600"/>
                <a:ext cx="41583" cy="17608"/>
              </a:xfrm>
              <a:custGeom>
                <a:avLst/>
                <a:gdLst/>
                <a:ahLst/>
                <a:cxnLst/>
                <a:rect l="l" t="t" r="r" b="b"/>
                <a:pathLst>
                  <a:path w="2612" h="110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62" y="862"/>
                      <a:pt x="906" y="1105"/>
                      <a:pt x="1403" y="1105"/>
                    </a:cubicBezTo>
                    <a:cubicBezTo>
                      <a:pt x="2045" y="1105"/>
                      <a:pt x="2611" y="701"/>
                      <a:pt x="2611" y="701"/>
                    </a:cubicBezTo>
                    <a:cubicBezTo>
                      <a:pt x="1688" y="669"/>
                      <a:pt x="797" y="415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4" name="Google Shape;394;p33"/>
              <p:cNvSpPr/>
              <p:nvPr/>
            </p:nvSpPr>
            <p:spPr>
              <a:xfrm>
                <a:off x="5552294" y="1660715"/>
                <a:ext cx="226558" cy="99691"/>
              </a:xfrm>
              <a:custGeom>
                <a:avLst/>
                <a:gdLst/>
                <a:ahLst/>
                <a:cxnLst/>
                <a:rect l="l" t="t" r="r" b="b"/>
                <a:pathLst>
                  <a:path w="14231" h="6262" extrusionOk="0">
                    <a:moveTo>
                      <a:pt x="3823" y="0"/>
                    </a:moveTo>
                    <a:cubicBezTo>
                      <a:pt x="2872" y="0"/>
                      <a:pt x="1957" y="201"/>
                      <a:pt x="1210" y="767"/>
                    </a:cubicBezTo>
                    <a:cubicBezTo>
                      <a:pt x="414" y="1340"/>
                      <a:pt x="0" y="2295"/>
                      <a:pt x="159" y="3250"/>
                    </a:cubicBezTo>
                    <a:cubicBezTo>
                      <a:pt x="318" y="4014"/>
                      <a:pt x="796" y="4810"/>
                      <a:pt x="2197" y="5223"/>
                    </a:cubicBezTo>
                    <a:cubicBezTo>
                      <a:pt x="2197" y="5223"/>
                      <a:pt x="3388" y="6261"/>
                      <a:pt x="6234" y="6261"/>
                    </a:cubicBezTo>
                    <a:cubicBezTo>
                      <a:pt x="7051" y="6261"/>
                      <a:pt x="8004" y="6176"/>
                      <a:pt x="9105" y="5956"/>
                    </a:cubicBezTo>
                    <a:cubicBezTo>
                      <a:pt x="14039" y="4969"/>
                      <a:pt x="14230" y="1626"/>
                      <a:pt x="13625" y="448"/>
                    </a:cubicBezTo>
                    <a:lnTo>
                      <a:pt x="13625" y="448"/>
                    </a:lnTo>
                    <a:cubicBezTo>
                      <a:pt x="13625" y="448"/>
                      <a:pt x="12505" y="1313"/>
                      <a:pt x="10589" y="1313"/>
                    </a:cubicBezTo>
                    <a:cubicBezTo>
                      <a:pt x="10066" y="1313"/>
                      <a:pt x="9485" y="1249"/>
                      <a:pt x="8850" y="1085"/>
                    </a:cubicBezTo>
                    <a:cubicBezTo>
                      <a:pt x="7729" y="789"/>
                      <a:pt x="5707" y="0"/>
                      <a:pt x="3823" y="0"/>
                    </a:cubicBezTo>
                    <a:close/>
                  </a:path>
                </a:pathLst>
              </a:custGeom>
              <a:solidFill>
                <a:srgbClr val="1F27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5" name="Google Shape;395;p33"/>
              <p:cNvSpPr/>
              <p:nvPr/>
            </p:nvSpPr>
            <p:spPr>
              <a:xfrm>
                <a:off x="5025136" y="2616699"/>
                <a:ext cx="204270" cy="517480"/>
              </a:xfrm>
              <a:custGeom>
                <a:avLst/>
                <a:gdLst/>
                <a:ahLst/>
                <a:cxnLst/>
                <a:rect l="l" t="t" r="r" b="b"/>
                <a:pathLst>
                  <a:path w="12831" h="32505" fill="none" extrusionOk="0">
                    <a:moveTo>
                      <a:pt x="4967" y="1"/>
                    </a:moveTo>
                    <a:lnTo>
                      <a:pt x="7864" y="1"/>
                    </a:lnTo>
                    <a:cubicBezTo>
                      <a:pt x="10602" y="1"/>
                      <a:pt x="12830" y="2229"/>
                      <a:pt x="12830" y="4999"/>
                    </a:cubicBezTo>
                    <a:lnTo>
                      <a:pt x="12830" y="32504"/>
                    </a:lnTo>
                    <a:lnTo>
                      <a:pt x="1" y="32504"/>
                    </a:lnTo>
                    <a:lnTo>
                      <a:pt x="1" y="4999"/>
                    </a:lnTo>
                    <a:cubicBezTo>
                      <a:pt x="1" y="2229"/>
                      <a:pt x="2229" y="1"/>
                      <a:pt x="4967" y="1"/>
                    </a:cubicBezTo>
                    <a:close/>
                  </a:path>
                </a:pathLst>
              </a:custGeom>
              <a:noFill/>
              <a:ln w="28650" cap="flat" cmpd="sng">
                <a:solidFill>
                  <a:srgbClr val="101010"/>
                </a:solidFill>
                <a:prstDash val="solid"/>
                <a:miter lim="3183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6" name="Google Shape;396;p33"/>
              <p:cNvSpPr/>
              <p:nvPr/>
            </p:nvSpPr>
            <p:spPr>
              <a:xfrm>
                <a:off x="4970397" y="3662594"/>
                <a:ext cx="104419" cy="94867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5959" extrusionOk="0">
                    <a:moveTo>
                      <a:pt x="3287" y="0"/>
                    </a:moveTo>
                    <a:cubicBezTo>
                      <a:pt x="1942" y="0"/>
                      <a:pt x="709" y="919"/>
                      <a:pt x="383" y="2279"/>
                    </a:cubicBezTo>
                    <a:cubicBezTo>
                      <a:pt x="1" y="3903"/>
                      <a:pt x="1019" y="5494"/>
                      <a:pt x="2611" y="5876"/>
                    </a:cubicBezTo>
                    <a:cubicBezTo>
                      <a:pt x="2842" y="5932"/>
                      <a:pt x="3074" y="5958"/>
                      <a:pt x="3302" y="5958"/>
                    </a:cubicBezTo>
                    <a:cubicBezTo>
                      <a:pt x="4648" y="5958"/>
                      <a:pt x="5882" y="5036"/>
                      <a:pt x="6208" y="3648"/>
                    </a:cubicBezTo>
                    <a:cubicBezTo>
                      <a:pt x="6559" y="2056"/>
                      <a:pt x="5572" y="464"/>
                      <a:pt x="3980" y="82"/>
                    </a:cubicBezTo>
                    <a:cubicBezTo>
                      <a:pt x="3748" y="27"/>
                      <a:pt x="3516" y="0"/>
                      <a:pt x="3287" y="0"/>
                    </a:cubicBez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7" name="Google Shape;397;p33"/>
              <p:cNvSpPr/>
              <p:nvPr/>
            </p:nvSpPr>
            <p:spPr>
              <a:xfrm>
                <a:off x="5179738" y="3662498"/>
                <a:ext cx="104419" cy="95042"/>
              </a:xfrm>
              <a:custGeom>
                <a:avLst/>
                <a:gdLst/>
                <a:ahLst/>
                <a:cxnLst/>
                <a:rect l="l" t="t" r="r" b="b"/>
                <a:pathLst>
                  <a:path w="6559" h="5970" extrusionOk="0">
                    <a:moveTo>
                      <a:pt x="3279" y="1"/>
                    </a:moveTo>
                    <a:cubicBezTo>
                      <a:pt x="2515" y="1"/>
                      <a:pt x="1751" y="295"/>
                      <a:pt x="1178" y="884"/>
                    </a:cubicBezTo>
                    <a:cubicBezTo>
                      <a:pt x="0" y="2030"/>
                      <a:pt x="0" y="3940"/>
                      <a:pt x="1178" y="5086"/>
                    </a:cubicBezTo>
                    <a:cubicBezTo>
                      <a:pt x="1751" y="5675"/>
                      <a:pt x="2515" y="5970"/>
                      <a:pt x="3279" y="5970"/>
                    </a:cubicBezTo>
                    <a:cubicBezTo>
                      <a:pt x="4043" y="5970"/>
                      <a:pt x="4807" y="5675"/>
                      <a:pt x="5380" y="5086"/>
                    </a:cubicBezTo>
                    <a:cubicBezTo>
                      <a:pt x="6558" y="3940"/>
                      <a:pt x="6558" y="2030"/>
                      <a:pt x="5380" y="884"/>
                    </a:cubicBezTo>
                    <a:cubicBezTo>
                      <a:pt x="4807" y="295"/>
                      <a:pt x="4043" y="1"/>
                      <a:pt x="3279" y="1"/>
                    </a:cubicBezTo>
                    <a:close/>
                  </a:path>
                </a:pathLst>
              </a:custGeom>
              <a:solidFill>
                <a:srgbClr val="1010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8" name="Google Shape;398;p33"/>
              <p:cNvSpPr/>
              <p:nvPr/>
            </p:nvSpPr>
            <p:spPr>
              <a:xfrm>
                <a:off x="4881187" y="2983683"/>
                <a:ext cx="492135" cy="715110"/>
              </a:xfrm>
              <a:custGeom>
                <a:avLst/>
                <a:gdLst/>
                <a:ahLst/>
                <a:cxnLst/>
                <a:rect l="l" t="t" r="r" b="b"/>
                <a:pathLst>
                  <a:path w="30913" h="44919" extrusionOk="0">
                    <a:moveTo>
                      <a:pt x="5253" y="0"/>
                    </a:moveTo>
                    <a:cubicBezTo>
                      <a:pt x="2356" y="0"/>
                      <a:pt x="1" y="2356"/>
                      <a:pt x="1" y="5253"/>
                    </a:cubicBezTo>
                    <a:lnTo>
                      <a:pt x="1" y="39634"/>
                    </a:lnTo>
                    <a:cubicBezTo>
                      <a:pt x="1" y="42563"/>
                      <a:pt x="2356" y="44919"/>
                      <a:pt x="5253" y="44919"/>
                    </a:cubicBezTo>
                    <a:lnTo>
                      <a:pt x="25660" y="44919"/>
                    </a:lnTo>
                    <a:cubicBezTo>
                      <a:pt x="28588" y="44919"/>
                      <a:pt x="30912" y="42563"/>
                      <a:pt x="30912" y="39634"/>
                    </a:cubicBezTo>
                    <a:lnTo>
                      <a:pt x="30912" y="5253"/>
                    </a:lnTo>
                    <a:cubicBezTo>
                      <a:pt x="30912" y="2356"/>
                      <a:pt x="28588" y="0"/>
                      <a:pt x="25660" y="0"/>
                    </a:cubicBezTo>
                    <a:close/>
                  </a:path>
                </a:pathLst>
              </a:custGeom>
              <a:solidFill>
                <a:srgbClr val="351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9" name="Google Shape;399;p33"/>
              <p:cNvSpPr/>
              <p:nvPr/>
            </p:nvSpPr>
            <p:spPr>
              <a:xfrm>
                <a:off x="4965843" y="3096713"/>
                <a:ext cx="17751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31040" fill="none" extrusionOk="0">
                    <a:moveTo>
                      <a:pt x="0" y="0"/>
                    </a:moveTo>
                    <a:lnTo>
                      <a:pt x="1114" y="0"/>
                    </a:lnTo>
                    <a:lnTo>
                      <a:pt x="1114" y="31039"/>
                    </a:lnTo>
                    <a:lnTo>
                      <a:pt x="0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00" name="Google Shape;400;p33"/>
              <p:cNvSpPr/>
              <p:nvPr/>
            </p:nvSpPr>
            <p:spPr>
              <a:xfrm>
                <a:off x="5061136" y="3096713"/>
                <a:ext cx="18260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31040" fill="none" extrusionOk="0">
                    <a:moveTo>
                      <a:pt x="0" y="0"/>
                    </a:moveTo>
                    <a:lnTo>
                      <a:pt x="1146" y="0"/>
                    </a:lnTo>
                    <a:lnTo>
                      <a:pt x="1146" y="31039"/>
                    </a:lnTo>
                    <a:lnTo>
                      <a:pt x="0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01" name="Google Shape;401;p33"/>
              <p:cNvSpPr/>
              <p:nvPr/>
            </p:nvSpPr>
            <p:spPr>
              <a:xfrm>
                <a:off x="5156922" y="3096713"/>
                <a:ext cx="17767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1040" fill="none" extrusionOk="0">
                    <a:moveTo>
                      <a:pt x="1" y="0"/>
                    </a:moveTo>
                    <a:lnTo>
                      <a:pt x="1115" y="0"/>
                    </a:lnTo>
                    <a:lnTo>
                      <a:pt x="1115" y="31039"/>
                    </a:lnTo>
                    <a:lnTo>
                      <a:pt x="1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02" name="Google Shape;402;p33"/>
              <p:cNvSpPr/>
              <p:nvPr/>
            </p:nvSpPr>
            <p:spPr>
              <a:xfrm>
                <a:off x="5252214" y="3096713"/>
                <a:ext cx="18260" cy="494157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31040" fill="none" extrusionOk="0">
                    <a:moveTo>
                      <a:pt x="1" y="0"/>
                    </a:moveTo>
                    <a:lnTo>
                      <a:pt x="1147" y="0"/>
                    </a:lnTo>
                    <a:lnTo>
                      <a:pt x="1147" y="31039"/>
                    </a:lnTo>
                    <a:lnTo>
                      <a:pt x="1" y="31039"/>
                    </a:lnTo>
                    <a:close/>
                  </a:path>
                </a:pathLst>
              </a:custGeom>
              <a:noFill/>
              <a:ln w="6375" cap="rnd" cmpd="sng">
                <a:solidFill>
                  <a:srgbClr val="17171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pic>
        <p:nvPicPr>
          <p:cNvPr id="1" name="图片 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880" y="1407795"/>
            <a:ext cx="3528060" cy="25336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850" y="1442085"/>
            <a:ext cx="3653155" cy="2499360"/>
          </a:xfrm>
          <a:prstGeom prst="rect">
            <a:avLst/>
          </a:prstGeom>
        </p:spPr>
      </p:pic>
      <p:sp>
        <p:nvSpPr>
          <p:cNvPr id="5" name="Google Shape;544;p38"/>
          <p:cNvSpPr txBox="1"/>
          <p:nvPr/>
        </p:nvSpPr>
        <p:spPr>
          <a:xfrm>
            <a:off x="523875" y="3916045"/>
            <a:ext cx="2947670" cy="54038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900"/>
              <a:t>KWUN TONG BYPASS                          (from KAI YAN ST to LUNG CHEUNG RD)</a:t>
            </a:r>
            <a:endParaRPr lang="en-US" sz="900"/>
          </a:p>
        </p:txBody>
      </p:sp>
      <p:sp>
        <p:nvSpPr>
          <p:cNvPr id="6" name="Google Shape;544;p38"/>
          <p:cNvSpPr txBox="1"/>
          <p:nvPr/>
        </p:nvSpPr>
        <p:spPr>
          <a:xfrm>
            <a:off x="3823970" y="3863340"/>
            <a:ext cx="4027805" cy="54038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900"/>
              <a:t>KWUN TONG RD                                                         (from PING SHEK EST EASTERN END to WAI YIP ST FO &lt;K42&gt;)</a:t>
            </a:r>
            <a:endParaRPr lang="en-US" sz="900"/>
          </a:p>
        </p:txBody>
      </p:sp>
      <p:sp>
        <p:nvSpPr>
          <p:cNvPr id="7" name="椭圆 6"/>
          <p:cNvSpPr/>
          <p:nvPr/>
        </p:nvSpPr>
        <p:spPr>
          <a:xfrm>
            <a:off x="1238885" y="1442085"/>
            <a:ext cx="624205" cy="2576195"/>
          </a:xfrm>
          <a:prstGeom prst="ellipse">
            <a:avLst/>
          </a:prstGeom>
          <a:noFill/>
          <a:ln w="60325"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4">
                        <a:tint val="50000"/>
                        <a:satMod val="300000"/>
                      </a:schemeClr>
                    </a:gs>
                    <a:gs pos="35000">
                      <a:schemeClr val="accent4">
                        <a:tint val="37000"/>
                        <a:satMod val="300000"/>
                      </a:schemeClr>
                    </a:gs>
                    <a:gs pos="100000">
                      <a:schemeClr val="accent4">
                        <a:tint val="15000"/>
                        <a:satMod val="350000"/>
                      </a:schemeClr>
                    </a:gs>
                  </a:gsLst>
                  <a:lin ang="16200000" scaled="1"/>
                </a:gradFill>
              </a14:hiddenFill>
            </a:ext>
          </a:ex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972050" y="1421130"/>
            <a:ext cx="624205" cy="2576195"/>
          </a:xfrm>
          <a:prstGeom prst="ellipse">
            <a:avLst/>
          </a:prstGeom>
          <a:noFill/>
          <a:ln w="60325">
            <a:solidFill>
              <a:schemeClr val="accent4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4">
                        <a:tint val="50000"/>
                        <a:satMod val="300000"/>
                      </a:schemeClr>
                    </a:gs>
                    <a:gs pos="35000">
                      <a:schemeClr val="accent4">
                        <a:tint val="37000"/>
                        <a:satMod val="300000"/>
                      </a:schemeClr>
                    </a:gs>
                    <a:gs pos="100000">
                      <a:schemeClr val="accent4">
                        <a:tint val="15000"/>
                        <a:satMod val="350000"/>
                      </a:schemeClr>
                    </a:gs>
                  </a:gsLst>
                  <a:lin ang="16200000" scaled="1"/>
                </a:gradFill>
              </a14:hiddenFill>
            </a:ext>
          </a:ex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8" dur="8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9" dur="80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80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 animBg="1"/>
      <p:bldP spid="8" grpId="0" animBg="1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5"/>
          <p:cNvSpPr txBox="1"/>
          <p:nvPr/>
        </p:nvSpPr>
        <p:spPr>
          <a:xfrm>
            <a:off x="309880" y="184150"/>
            <a:ext cx="6103620" cy="11569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Font typeface="Oswald Regular"/>
              <a:buNone/>
              <a:defRPr sz="3500" b="0" i="0" u="none" strike="noStrike" cap="none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PROBLEM</a:t>
            </a:r>
            <a:endParaRPr lang="en-GB"/>
          </a:p>
        </p:txBody>
      </p:sp>
      <p:grpSp>
        <p:nvGrpSpPr>
          <p:cNvPr id="1460" name="Google Shape;1460;p60"/>
          <p:cNvGrpSpPr/>
          <p:nvPr/>
        </p:nvGrpSpPr>
        <p:grpSpPr>
          <a:xfrm>
            <a:off x="6207125" y="3489960"/>
            <a:ext cx="3004820" cy="1397000"/>
            <a:chOff x="759446" y="1473098"/>
            <a:chExt cx="3066446" cy="1337264"/>
          </a:xfrm>
        </p:grpSpPr>
        <p:grpSp>
          <p:nvGrpSpPr>
            <p:cNvPr id="1461" name="Google Shape;1461;p60"/>
            <p:cNvGrpSpPr/>
            <p:nvPr/>
          </p:nvGrpSpPr>
          <p:grpSpPr>
            <a:xfrm>
              <a:off x="759446" y="1473098"/>
              <a:ext cx="3066446" cy="1337264"/>
              <a:chOff x="181286" y="2245854"/>
              <a:chExt cx="3481038" cy="1646471"/>
            </a:xfrm>
          </p:grpSpPr>
          <p:sp>
            <p:nvSpPr>
              <p:cNvPr id="1462" name="Google Shape;1462;p60"/>
              <p:cNvSpPr/>
              <p:nvPr/>
            </p:nvSpPr>
            <p:spPr>
              <a:xfrm rot="10800000">
                <a:off x="262161" y="3693300"/>
                <a:ext cx="3045414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70403" h="1" fill="none" extrusionOk="0">
                    <a:moveTo>
                      <a:pt x="0" y="0"/>
                    </a:moveTo>
                    <a:lnTo>
                      <a:pt x="270402" y="0"/>
                    </a:lnTo>
                  </a:path>
                </a:pathLst>
              </a:custGeom>
              <a:noFill/>
              <a:ln w="9650" cap="rnd" cmpd="sng">
                <a:solidFill>
                  <a:srgbClr val="2012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63" name="Google Shape;1463;p60"/>
              <p:cNvSpPr/>
              <p:nvPr/>
            </p:nvSpPr>
            <p:spPr>
              <a:xfrm rot="10800000">
                <a:off x="2000021" y="3873900"/>
                <a:ext cx="1662302" cy="18425"/>
              </a:xfrm>
              <a:custGeom>
                <a:avLst/>
                <a:gdLst/>
                <a:ahLst/>
                <a:cxnLst/>
                <a:rect l="l" t="t" r="r" b="b"/>
                <a:pathLst>
                  <a:path w="270403" h="1" fill="none" extrusionOk="0">
                    <a:moveTo>
                      <a:pt x="0" y="0"/>
                    </a:moveTo>
                    <a:lnTo>
                      <a:pt x="270402" y="0"/>
                    </a:lnTo>
                  </a:path>
                </a:pathLst>
              </a:custGeom>
              <a:noFill/>
              <a:ln w="9650" cap="rnd" cmpd="sng">
                <a:solidFill>
                  <a:srgbClr val="2012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grpSp>
            <p:nvGrpSpPr>
              <p:cNvPr id="1464" name="Google Shape;1464;p60"/>
              <p:cNvGrpSpPr/>
              <p:nvPr/>
            </p:nvGrpSpPr>
            <p:grpSpPr>
              <a:xfrm>
                <a:off x="181286" y="2245854"/>
                <a:ext cx="3152580" cy="1627765"/>
                <a:chOff x="212659" y="964800"/>
                <a:chExt cx="7321366" cy="3780225"/>
              </a:xfrm>
            </p:grpSpPr>
            <p:sp>
              <p:nvSpPr>
                <p:cNvPr id="1465" name="Google Shape;1465;p60"/>
                <p:cNvSpPr/>
                <p:nvPr/>
              </p:nvSpPr>
              <p:spPr>
                <a:xfrm>
                  <a:off x="2757825" y="3156275"/>
                  <a:ext cx="936500" cy="121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60" h="48464" extrusionOk="0">
                      <a:moveTo>
                        <a:pt x="18730" y="1"/>
                      </a:moveTo>
                      <a:cubicBezTo>
                        <a:pt x="8381" y="1"/>
                        <a:pt x="1" y="10859"/>
                        <a:pt x="1" y="24232"/>
                      </a:cubicBezTo>
                      <a:cubicBezTo>
                        <a:pt x="1" y="37605"/>
                        <a:pt x="8381" y="48464"/>
                        <a:pt x="18730" y="48464"/>
                      </a:cubicBezTo>
                      <a:cubicBezTo>
                        <a:pt x="29078" y="48464"/>
                        <a:pt x="37459" y="37605"/>
                        <a:pt x="37459" y="24232"/>
                      </a:cubicBezTo>
                      <a:cubicBezTo>
                        <a:pt x="37459" y="10859"/>
                        <a:pt x="29078" y="1"/>
                        <a:pt x="187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66" name="Google Shape;1466;p60"/>
                <p:cNvSpPr/>
                <p:nvPr/>
              </p:nvSpPr>
              <p:spPr>
                <a:xfrm>
                  <a:off x="2957325" y="3157200"/>
                  <a:ext cx="532025" cy="121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81" h="48427" extrusionOk="0">
                      <a:moveTo>
                        <a:pt x="10750" y="0"/>
                      </a:moveTo>
                      <a:lnTo>
                        <a:pt x="1" y="37678"/>
                      </a:lnTo>
                      <a:lnTo>
                        <a:pt x="10750" y="48427"/>
                      </a:lnTo>
                      <a:lnTo>
                        <a:pt x="21281" y="48427"/>
                      </a:lnTo>
                      <a:lnTo>
                        <a:pt x="21281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67" name="Google Shape;1467;p60"/>
                <p:cNvSpPr/>
                <p:nvPr/>
              </p:nvSpPr>
              <p:spPr>
                <a:xfrm>
                  <a:off x="3021100" y="3156275"/>
                  <a:ext cx="936500" cy="121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60" h="48464" extrusionOk="0">
                      <a:moveTo>
                        <a:pt x="18730" y="1"/>
                      </a:moveTo>
                      <a:cubicBezTo>
                        <a:pt x="8381" y="1"/>
                        <a:pt x="0" y="10859"/>
                        <a:pt x="0" y="24232"/>
                      </a:cubicBezTo>
                      <a:cubicBezTo>
                        <a:pt x="0" y="37605"/>
                        <a:pt x="8381" y="48464"/>
                        <a:pt x="18730" y="48464"/>
                      </a:cubicBezTo>
                      <a:cubicBezTo>
                        <a:pt x="29078" y="48464"/>
                        <a:pt x="37459" y="37605"/>
                        <a:pt x="37459" y="24232"/>
                      </a:cubicBezTo>
                      <a:cubicBezTo>
                        <a:pt x="37459" y="10859"/>
                        <a:pt x="29078" y="1"/>
                        <a:pt x="18730" y="1"/>
                      </a:cubicBezTo>
                      <a:close/>
                    </a:path>
                  </a:pathLst>
                </a:custGeom>
                <a:solidFill>
                  <a:srgbClr val="3125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68" name="Google Shape;1468;p60"/>
                <p:cNvSpPr/>
                <p:nvPr/>
              </p:nvSpPr>
              <p:spPr>
                <a:xfrm>
                  <a:off x="3295300" y="3443225"/>
                  <a:ext cx="451850" cy="61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4" h="24524" extrusionOk="0">
                      <a:moveTo>
                        <a:pt x="9037" y="1"/>
                      </a:moveTo>
                      <a:cubicBezTo>
                        <a:pt x="4081" y="1"/>
                        <a:pt x="0" y="5503"/>
                        <a:pt x="0" y="12244"/>
                      </a:cubicBezTo>
                      <a:cubicBezTo>
                        <a:pt x="0" y="19022"/>
                        <a:pt x="4081" y="24524"/>
                        <a:pt x="9037" y="24524"/>
                      </a:cubicBezTo>
                      <a:cubicBezTo>
                        <a:pt x="14029" y="24524"/>
                        <a:pt x="18074" y="19022"/>
                        <a:pt x="18074" y="12244"/>
                      </a:cubicBezTo>
                      <a:cubicBezTo>
                        <a:pt x="18074" y="5503"/>
                        <a:pt x="14029" y="1"/>
                        <a:pt x="9037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69" name="Google Shape;1469;p60"/>
                <p:cNvSpPr/>
                <p:nvPr/>
              </p:nvSpPr>
              <p:spPr>
                <a:xfrm>
                  <a:off x="3190525" y="3443225"/>
                  <a:ext cx="451875" cy="61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5" h="24524" extrusionOk="0">
                      <a:moveTo>
                        <a:pt x="9038" y="1"/>
                      </a:moveTo>
                      <a:cubicBezTo>
                        <a:pt x="4046" y="1"/>
                        <a:pt x="1" y="5503"/>
                        <a:pt x="1" y="12244"/>
                      </a:cubicBezTo>
                      <a:cubicBezTo>
                        <a:pt x="1" y="19022"/>
                        <a:pt x="4046" y="24524"/>
                        <a:pt x="9038" y="24524"/>
                      </a:cubicBezTo>
                      <a:cubicBezTo>
                        <a:pt x="14030" y="24524"/>
                        <a:pt x="18074" y="19022"/>
                        <a:pt x="18074" y="12244"/>
                      </a:cubicBezTo>
                      <a:cubicBezTo>
                        <a:pt x="18074" y="5503"/>
                        <a:pt x="14030" y="1"/>
                        <a:pt x="903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70" name="Google Shape;1470;p60"/>
                <p:cNvSpPr/>
                <p:nvPr/>
              </p:nvSpPr>
              <p:spPr>
                <a:xfrm>
                  <a:off x="930450" y="3157200"/>
                  <a:ext cx="1198850" cy="121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54" h="48427" extrusionOk="0">
                      <a:moveTo>
                        <a:pt x="18730" y="0"/>
                      </a:moveTo>
                      <a:cubicBezTo>
                        <a:pt x="8381" y="0"/>
                        <a:pt x="0" y="10822"/>
                        <a:pt x="0" y="24195"/>
                      </a:cubicBezTo>
                      <a:cubicBezTo>
                        <a:pt x="0" y="37568"/>
                        <a:pt x="8381" y="48427"/>
                        <a:pt x="18730" y="48427"/>
                      </a:cubicBezTo>
                      <a:lnTo>
                        <a:pt x="29260" y="48427"/>
                      </a:lnTo>
                      <a:cubicBezTo>
                        <a:pt x="39572" y="48427"/>
                        <a:pt x="47953" y="37568"/>
                        <a:pt x="47953" y="24195"/>
                      </a:cubicBezTo>
                      <a:cubicBezTo>
                        <a:pt x="47953" y="10822"/>
                        <a:pt x="39572" y="0"/>
                        <a:pt x="29260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71" name="Google Shape;1471;p60"/>
                <p:cNvSpPr/>
                <p:nvPr/>
              </p:nvSpPr>
              <p:spPr>
                <a:xfrm>
                  <a:off x="5815000" y="3156275"/>
                  <a:ext cx="935600" cy="121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24" h="48464" extrusionOk="0">
                      <a:moveTo>
                        <a:pt x="18730" y="1"/>
                      </a:moveTo>
                      <a:cubicBezTo>
                        <a:pt x="8382" y="1"/>
                        <a:pt x="1" y="10859"/>
                        <a:pt x="1" y="24232"/>
                      </a:cubicBezTo>
                      <a:cubicBezTo>
                        <a:pt x="1" y="37605"/>
                        <a:pt x="8382" y="48464"/>
                        <a:pt x="18730" y="48464"/>
                      </a:cubicBezTo>
                      <a:cubicBezTo>
                        <a:pt x="29042" y="48464"/>
                        <a:pt x="37423" y="37605"/>
                        <a:pt x="37423" y="24232"/>
                      </a:cubicBezTo>
                      <a:cubicBezTo>
                        <a:pt x="37423" y="10859"/>
                        <a:pt x="29042" y="1"/>
                        <a:pt x="1873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72" name="Google Shape;1472;p60"/>
                <p:cNvSpPr/>
                <p:nvPr/>
              </p:nvSpPr>
              <p:spPr>
                <a:xfrm>
                  <a:off x="6013600" y="3157200"/>
                  <a:ext cx="532925" cy="121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7" h="48427" extrusionOk="0">
                      <a:moveTo>
                        <a:pt x="10786" y="0"/>
                      </a:moveTo>
                      <a:lnTo>
                        <a:pt x="1" y="37678"/>
                      </a:lnTo>
                      <a:lnTo>
                        <a:pt x="10786" y="48427"/>
                      </a:lnTo>
                      <a:lnTo>
                        <a:pt x="21317" y="48427"/>
                      </a:lnTo>
                      <a:lnTo>
                        <a:pt x="21317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73" name="Google Shape;1473;p60"/>
                <p:cNvSpPr/>
                <p:nvPr/>
              </p:nvSpPr>
              <p:spPr>
                <a:xfrm>
                  <a:off x="6078275" y="3156275"/>
                  <a:ext cx="935575" cy="121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23" h="48464" extrusionOk="0">
                      <a:moveTo>
                        <a:pt x="18730" y="1"/>
                      </a:moveTo>
                      <a:cubicBezTo>
                        <a:pt x="8381" y="1"/>
                        <a:pt x="1" y="10859"/>
                        <a:pt x="1" y="24232"/>
                      </a:cubicBezTo>
                      <a:cubicBezTo>
                        <a:pt x="1" y="37605"/>
                        <a:pt x="8381" y="48464"/>
                        <a:pt x="18730" y="48464"/>
                      </a:cubicBezTo>
                      <a:cubicBezTo>
                        <a:pt x="29042" y="48464"/>
                        <a:pt x="37423" y="37605"/>
                        <a:pt x="37423" y="24232"/>
                      </a:cubicBezTo>
                      <a:cubicBezTo>
                        <a:pt x="37423" y="10859"/>
                        <a:pt x="29042" y="1"/>
                        <a:pt x="18730" y="1"/>
                      </a:cubicBezTo>
                      <a:close/>
                    </a:path>
                  </a:pathLst>
                </a:custGeom>
                <a:solidFill>
                  <a:srgbClr val="3125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74" name="Google Shape;1474;p60"/>
                <p:cNvSpPr/>
                <p:nvPr/>
              </p:nvSpPr>
              <p:spPr>
                <a:xfrm>
                  <a:off x="6352475" y="3443225"/>
                  <a:ext cx="451875" cy="61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5" h="24524" extrusionOk="0">
                      <a:moveTo>
                        <a:pt x="9037" y="1"/>
                      </a:moveTo>
                      <a:cubicBezTo>
                        <a:pt x="4045" y="1"/>
                        <a:pt x="1" y="5503"/>
                        <a:pt x="1" y="12244"/>
                      </a:cubicBezTo>
                      <a:cubicBezTo>
                        <a:pt x="1" y="19022"/>
                        <a:pt x="4045" y="24524"/>
                        <a:pt x="9037" y="24524"/>
                      </a:cubicBezTo>
                      <a:cubicBezTo>
                        <a:pt x="14029" y="24524"/>
                        <a:pt x="18074" y="19022"/>
                        <a:pt x="18074" y="12244"/>
                      </a:cubicBezTo>
                      <a:cubicBezTo>
                        <a:pt x="18074" y="5503"/>
                        <a:pt x="14029" y="1"/>
                        <a:pt x="9037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75" name="Google Shape;1475;p60"/>
                <p:cNvSpPr/>
                <p:nvPr/>
              </p:nvSpPr>
              <p:spPr>
                <a:xfrm>
                  <a:off x="6247725" y="3443225"/>
                  <a:ext cx="451850" cy="61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74" h="24524" extrusionOk="0">
                      <a:moveTo>
                        <a:pt x="9037" y="1"/>
                      </a:moveTo>
                      <a:cubicBezTo>
                        <a:pt x="4045" y="1"/>
                        <a:pt x="0" y="5503"/>
                        <a:pt x="0" y="12244"/>
                      </a:cubicBezTo>
                      <a:cubicBezTo>
                        <a:pt x="0" y="19022"/>
                        <a:pt x="4045" y="24524"/>
                        <a:pt x="9037" y="24524"/>
                      </a:cubicBezTo>
                      <a:cubicBezTo>
                        <a:pt x="14029" y="24524"/>
                        <a:pt x="18074" y="19022"/>
                        <a:pt x="18074" y="12244"/>
                      </a:cubicBezTo>
                      <a:cubicBezTo>
                        <a:pt x="18074" y="5503"/>
                        <a:pt x="14029" y="1"/>
                        <a:pt x="903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76" name="Google Shape;1476;p60"/>
                <p:cNvSpPr/>
                <p:nvPr/>
              </p:nvSpPr>
              <p:spPr>
                <a:xfrm>
                  <a:off x="3991275" y="3144450"/>
                  <a:ext cx="1198850" cy="1210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54" h="48427" extrusionOk="0">
                      <a:moveTo>
                        <a:pt x="18693" y="0"/>
                      </a:moveTo>
                      <a:cubicBezTo>
                        <a:pt x="8381" y="0"/>
                        <a:pt x="0" y="10822"/>
                        <a:pt x="0" y="24195"/>
                      </a:cubicBezTo>
                      <a:cubicBezTo>
                        <a:pt x="0" y="37568"/>
                        <a:pt x="8381" y="48427"/>
                        <a:pt x="18693" y="48427"/>
                      </a:cubicBezTo>
                      <a:lnTo>
                        <a:pt x="29224" y="48427"/>
                      </a:lnTo>
                      <a:cubicBezTo>
                        <a:pt x="39572" y="48427"/>
                        <a:pt x="47953" y="37568"/>
                        <a:pt x="47953" y="24195"/>
                      </a:cubicBezTo>
                      <a:cubicBezTo>
                        <a:pt x="47953" y="10822"/>
                        <a:pt x="39572" y="0"/>
                        <a:pt x="29224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77" name="Google Shape;1477;p60"/>
                <p:cNvSpPr/>
                <p:nvPr/>
              </p:nvSpPr>
              <p:spPr>
                <a:xfrm>
                  <a:off x="314625" y="1819000"/>
                  <a:ext cx="6910575" cy="223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423" h="89493" extrusionOk="0">
                      <a:moveTo>
                        <a:pt x="114235" y="0"/>
                      </a:moveTo>
                      <a:cubicBezTo>
                        <a:pt x="111174" y="0"/>
                        <a:pt x="108150" y="620"/>
                        <a:pt x="105308" y="1822"/>
                      </a:cubicBezTo>
                      <a:lnTo>
                        <a:pt x="104433" y="2187"/>
                      </a:lnTo>
                      <a:lnTo>
                        <a:pt x="61035" y="32321"/>
                      </a:lnTo>
                      <a:lnTo>
                        <a:pt x="17856" y="39609"/>
                      </a:lnTo>
                      <a:cubicBezTo>
                        <a:pt x="7398" y="42123"/>
                        <a:pt x="1" y="51451"/>
                        <a:pt x="1" y="62237"/>
                      </a:cubicBezTo>
                      <a:lnTo>
                        <a:pt x="1" y="82788"/>
                      </a:lnTo>
                      <a:cubicBezTo>
                        <a:pt x="1" y="86505"/>
                        <a:pt x="3025" y="89493"/>
                        <a:pt x="6705" y="89493"/>
                      </a:cubicBezTo>
                      <a:lnTo>
                        <a:pt x="97984" y="89493"/>
                      </a:lnTo>
                      <a:cubicBezTo>
                        <a:pt x="101445" y="89493"/>
                        <a:pt x="104251" y="86724"/>
                        <a:pt x="104360" y="83262"/>
                      </a:cubicBezTo>
                      <a:cubicBezTo>
                        <a:pt x="104761" y="72039"/>
                        <a:pt x="108296" y="53783"/>
                        <a:pt x="126770" y="53783"/>
                      </a:cubicBezTo>
                      <a:cubicBezTo>
                        <a:pt x="144771" y="53783"/>
                        <a:pt x="145900" y="76412"/>
                        <a:pt x="145645" y="85630"/>
                      </a:cubicBezTo>
                      <a:cubicBezTo>
                        <a:pt x="145572" y="87744"/>
                        <a:pt x="147285" y="89493"/>
                        <a:pt x="149398" y="89493"/>
                      </a:cubicBezTo>
                      <a:lnTo>
                        <a:pt x="222603" y="89493"/>
                      </a:lnTo>
                      <a:cubicBezTo>
                        <a:pt x="224279" y="89493"/>
                        <a:pt x="225627" y="88181"/>
                        <a:pt x="225737" y="86541"/>
                      </a:cubicBezTo>
                      <a:cubicBezTo>
                        <a:pt x="226247" y="76448"/>
                        <a:pt x="228543" y="53929"/>
                        <a:pt x="247891" y="53929"/>
                      </a:cubicBezTo>
                      <a:cubicBezTo>
                        <a:pt x="266402" y="53929"/>
                        <a:pt x="267459" y="73788"/>
                        <a:pt x="267349" y="79472"/>
                      </a:cubicBezTo>
                      <a:cubicBezTo>
                        <a:pt x="267349" y="80310"/>
                        <a:pt x="268005" y="80966"/>
                        <a:pt x="268843" y="80966"/>
                      </a:cubicBezTo>
                      <a:cubicBezTo>
                        <a:pt x="269354" y="80966"/>
                        <a:pt x="269864" y="80711"/>
                        <a:pt x="270119" y="80274"/>
                      </a:cubicBezTo>
                      <a:lnTo>
                        <a:pt x="276423" y="69889"/>
                      </a:lnTo>
                      <a:lnTo>
                        <a:pt x="276423" y="47006"/>
                      </a:lnTo>
                      <a:cubicBezTo>
                        <a:pt x="276423" y="44200"/>
                        <a:pt x="275512" y="41431"/>
                        <a:pt x="273799" y="39208"/>
                      </a:cubicBezTo>
                      <a:cubicBezTo>
                        <a:pt x="271431" y="36147"/>
                        <a:pt x="267641" y="34507"/>
                        <a:pt x="263778" y="34471"/>
                      </a:cubicBezTo>
                      <a:lnTo>
                        <a:pt x="258786" y="34435"/>
                      </a:lnTo>
                      <a:lnTo>
                        <a:pt x="221218" y="3061"/>
                      </a:lnTo>
                      <a:cubicBezTo>
                        <a:pt x="217720" y="1057"/>
                        <a:pt x="213785" y="0"/>
                        <a:pt x="209777" y="0"/>
                      </a:cubicBezTo>
                      <a:close/>
                    </a:path>
                  </a:pathLst>
                </a:custGeom>
                <a:solidFill>
                  <a:srgbClr val="674EA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78" name="Google Shape;1478;p60"/>
                <p:cNvSpPr/>
                <p:nvPr/>
              </p:nvSpPr>
              <p:spPr>
                <a:xfrm>
                  <a:off x="442175" y="2618825"/>
                  <a:ext cx="3079075" cy="29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63" h="11916" extrusionOk="0">
                      <a:moveTo>
                        <a:pt x="46131" y="0"/>
                      </a:moveTo>
                      <a:cubicBezTo>
                        <a:pt x="46131" y="0"/>
                        <a:pt x="9875" y="3097"/>
                        <a:pt x="0" y="11916"/>
                      </a:cubicBezTo>
                      <a:lnTo>
                        <a:pt x="85594" y="11916"/>
                      </a:lnTo>
                      <a:cubicBezTo>
                        <a:pt x="93902" y="11916"/>
                        <a:pt x="102137" y="10057"/>
                        <a:pt x="109643" y="6486"/>
                      </a:cubicBezTo>
                      <a:lnTo>
                        <a:pt x="123162" y="0"/>
                      </a:lnTo>
                      <a:close/>
                    </a:path>
                  </a:pathLst>
                </a:custGeom>
                <a:solidFill>
                  <a:srgbClr val="674EA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79" name="Google Shape;1479;p60"/>
                <p:cNvSpPr/>
                <p:nvPr/>
              </p:nvSpPr>
              <p:spPr>
                <a:xfrm>
                  <a:off x="7015650" y="2800100"/>
                  <a:ext cx="518375" cy="45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35" h="18038" extrusionOk="0">
                      <a:moveTo>
                        <a:pt x="5758" y="0"/>
                      </a:moveTo>
                      <a:lnTo>
                        <a:pt x="2807" y="3389"/>
                      </a:lnTo>
                      <a:cubicBezTo>
                        <a:pt x="1" y="6632"/>
                        <a:pt x="766" y="11588"/>
                        <a:pt x="4373" y="13847"/>
                      </a:cubicBezTo>
                      <a:lnTo>
                        <a:pt x="11078" y="18037"/>
                      </a:lnTo>
                      <a:cubicBezTo>
                        <a:pt x="11078" y="18037"/>
                        <a:pt x="20734" y="4774"/>
                        <a:pt x="575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80" name="Google Shape;1480;p60"/>
                <p:cNvSpPr/>
                <p:nvPr/>
              </p:nvSpPr>
              <p:spPr>
                <a:xfrm>
                  <a:off x="238125" y="3670975"/>
                  <a:ext cx="2714675" cy="38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87" h="15378" extrusionOk="0">
                      <a:moveTo>
                        <a:pt x="0" y="1"/>
                      </a:moveTo>
                      <a:lnTo>
                        <a:pt x="0" y="8345"/>
                      </a:lnTo>
                      <a:cubicBezTo>
                        <a:pt x="0" y="12244"/>
                        <a:pt x="3170" y="15378"/>
                        <a:pt x="7069" y="15378"/>
                      </a:cubicBezTo>
                      <a:lnTo>
                        <a:pt x="103157" y="15378"/>
                      </a:lnTo>
                      <a:cubicBezTo>
                        <a:pt x="106145" y="15378"/>
                        <a:pt x="108586" y="12973"/>
                        <a:pt x="108586" y="9985"/>
                      </a:cubicBezTo>
                      <a:lnTo>
                        <a:pt x="108586" y="1"/>
                      </a:lnTo>
                      <a:close/>
                    </a:path>
                  </a:pathLst>
                </a:custGeom>
                <a:solidFill>
                  <a:srgbClr val="3125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81" name="Google Shape;1481;p60"/>
                <p:cNvSpPr/>
                <p:nvPr/>
              </p:nvSpPr>
              <p:spPr>
                <a:xfrm>
                  <a:off x="766475" y="3670975"/>
                  <a:ext cx="553875" cy="19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55" h="7689" extrusionOk="0">
                      <a:moveTo>
                        <a:pt x="0" y="1"/>
                      </a:moveTo>
                      <a:lnTo>
                        <a:pt x="0" y="7689"/>
                      </a:lnTo>
                      <a:lnTo>
                        <a:pt x="22155" y="7689"/>
                      </a:lnTo>
                      <a:lnTo>
                        <a:pt x="2215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82" name="Google Shape;1482;p60"/>
                <p:cNvSpPr/>
                <p:nvPr/>
              </p:nvSpPr>
              <p:spPr>
                <a:xfrm>
                  <a:off x="1524400" y="3004150"/>
                  <a:ext cx="903675" cy="34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47" h="13957" extrusionOk="0">
                      <a:moveTo>
                        <a:pt x="5575" y="1"/>
                      </a:moveTo>
                      <a:cubicBezTo>
                        <a:pt x="4373" y="37"/>
                        <a:pt x="3316" y="839"/>
                        <a:pt x="2988" y="2005"/>
                      </a:cubicBezTo>
                      <a:lnTo>
                        <a:pt x="474" y="10495"/>
                      </a:lnTo>
                      <a:cubicBezTo>
                        <a:pt x="0" y="12244"/>
                        <a:pt x="1275" y="13920"/>
                        <a:pt x="3061" y="13956"/>
                      </a:cubicBezTo>
                      <a:lnTo>
                        <a:pt x="33414" y="13956"/>
                      </a:lnTo>
                      <a:cubicBezTo>
                        <a:pt x="34908" y="13956"/>
                        <a:pt x="36110" y="12754"/>
                        <a:pt x="36147" y="11260"/>
                      </a:cubicBezTo>
                      <a:lnTo>
                        <a:pt x="36147" y="2733"/>
                      </a:lnTo>
                      <a:cubicBezTo>
                        <a:pt x="36147" y="1239"/>
                        <a:pt x="34908" y="1"/>
                        <a:pt x="33414" y="1"/>
                      </a:cubicBezTo>
                      <a:close/>
                    </a:path>
                  </a:pathLst>
                </a:custGeom>
                <a:solidFill>
                  <a:srgbClr val="3125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83" name="Google Shape;1483;p60"/>
                <p:cNvSpPr/>
                <p:nvPr/>
              </p:nvSpPr>
              <p:spPr>
                <a:xfrm>
                  <a:off x="314625" y="3005975"/>
                  <a:ext cx="431825" cy="32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73" h="13155" extrusionOk="0">
                      <a:moveTo>
                        <a:pt x="5248" y="0"/>
                      </a:moveTo>
                      <a:cubicBezTo>
                        <a:pt x="5248" y="0"/>
                        <a:pt x="1130" y="4847"/>
                        <a:pt x="1" y="13155"/>
                      </a:cubicBezTo>
                      <a:lnTo>
                        <a:pt x="14430" y="13155"/>
                      </a:lnTo>
                      <a:cubicBezTo>
                        <a:pt x="15997" y="13155"/>
                        <a:pt x="17273" y="11697"/>
                        <a:pt x="17273" y="9948"/>
                      </a:cubicBezTo>
                      <a:lnTo>
                        <a:pt x="17273" y="3243"/>
                      </a:lnTo>
                      <a:cubicBezTo>
                        <a:pt x="17273" y="1458"/>
                        <a:pt x="15997" y="0"/>
                        <a:pt x="14430" y="0"/>
                      </a:cubicBezTo>
                      <a:close/>
                    </a:path>
                  </a:pathLst>
                </a:custGeom>
                <a:solidFill>
                  <a:srgbClr val="3125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84" name="Google Shape;1484;p60"/>
                <p:cNvSpPr/>
                <p:nvPr/>
              </p:nvSpPr>
              <p:spPr>
                <a:xfrm>
                  <a:off x="679025" y="3023275"/>
                  <a:ext cx="9847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1" h="1" fill="none" extrusionOk="0">
                      <a:moveTo>
                        <a:pt x="0" y="1"/>
                      </a:moveTo>
                      <a:lnTo>
                        <a:pt x="39390" y="1"/>
                      </a:lnTo>
                    </a:path>
                  </a:pathLst>
                </a:custGeom>
                <a:noFill/>
                <a:ln w="19125" cap="rnd" cmpd="sng">
                  <a:solidFill>
                    <a:srgbClr val="31256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85" name="Google Shape;1485;p60"/>
                <p:cNvSpPr/>
                <p:nvPr/>
              </p:nvSpPr>
              <p:spPr>
                <a:xfrm>
                  <a:off x="679025" y="3093425"/>
                  <a:ext cx="9847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1" h="1" fill="none" extrusionOk="0">
                      <a:moveTo>
                        <a:pt x="0" y="1"/>
                      </a:moveTo>
                      <a:lnTo>
                        <a:pt x="39390" y="1"/>
                      </a:lnTo>
                    </a:path>
                  </a:pathLst>
                </a:custGeom>
                <a:noFill/>
                <a:ln w="19125" cap="rnd" cmpd="sng">
                  <a:solidFill>
                    <a:srgbClr val="31256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86" name="Google Shape;1486;p60"/>
                <p:cNvSpPr/>
                <p:nvPr/>
              </p:nvSpPr>
              <p:spPr>
                <a:xfrm>
                  <a:off x="679025" y="3164475"/>
                  <a:ext cx="9847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1" h="1" fill="none" extrusionOk="0">
                      <a:moveTo>
                        <a:pt x="0" y="1"/>
                      </a:moveTo>
                      <a:lnTo>
                        <a:pt x="39390" y="1"/>
                      </a:lnTo>
                    </a:path>
                  </a:pathLst>
                </a:custGeom>
                <a:noFill/>
                <a:ln w="19125" cap="rnd" cmpd="sng">
                  <a:solidFill>
                    <a:srgbClr val="31256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87" name="Google Shape;1487;p60"/>
                <p:cNvSpPr/>
                <p:nvPr/>
              </p:nvSpPr>
              <p:spPr>
                <a:xfrm>
                  <a:off x="679025" y="3235525"/>
                  <a:ext cx="9847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1" h="1" fill="none" extrusionOk="0">
                      <a:moveTo>
                        <a:pt x="0" y="1"/>
                      </a:moveTo>
                      <a:lnTo>
                        <a:pt x="39390" y="1"/>
                      </a:lnTo>
                    </a:path>
                  </a:pathLst>
                </a:custGeom>
                <a:noFill/>
                <a:ln w="19125" cap="rnd" cmpd="sng">
                  <a:solidFill>
                    <a:srgbClr val="31256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88" name="Google Shape;1488;p60"/>
                <p:cNvSpPr/>
                <p:nvPr/>
              </p:nvSpPr>
              <p:spPr>
                <a:xfrm>
                  <a:off x="679025" y="3307500"/>
                  <a:ext cx="98477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91" h="1" fill="none" extrusionOk="0">
                      <a:moveTo>
                        <a:pt x="0" y="1"/>
                      </a:moveTo>
                      <a:lnTo>
                        <a:pt x="39390" y="1"/>
                      </a:lnTo>
                    </a:path>
                  </a:pathLst>
                </a:custGeom>
                <a:noFill/>
                <a:ln w="19125" cap="rnd" cmpd="sng">
                  <a:solidFill>
                    <a:srgbClr val="31256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89" name="Google Shape;1489;p60"/>
                <p:cNvSpPr/>
                <p:nvPr/>
              </p:nvSpPr>
              <p:spPr>
                <a:xfrm>
                  <a:off x="1548075" y="3005975"/>
                  <a:ext cx="811700" cy="27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68" h="11078" extrusionOk="0">
                      <a:moveTo>
                        <a:pt x="4628" y="0"/>
                      </a:moveTo>
                      <a:cubicBezTo>
                        <a:pt x="3426" y="0"/>
                        <a:pt x="2369" y="839"/>
                        <a:pt x="2005" y="2005"/>
                      </a:cubicBezTo>
                      <a:lnTo>
                        <a:pt x="474" y="7653"/>
                      </a:lnTo>
                      <a:cubicBezTo>
                        <a:pt x="0" y="9365"/>
                        <a:pt x="1312" y="11078"/>
                        <a:pt x="3098" y="11078"/>
                      </a:cubicBezTo>
                      <a:lnTo>
                        <a:pt x="29734" y="11078"/>
                      </a:lnTo>
                      <a:cubicBezTo>
                        <a:pt x="31228" y="11078"/>
                        <a:pt x="32431" y="9875"/>
                        <a:pt x="32467" y="8381"/>
                      </a:cubicBezTo>
                      <a:lnTo>
                        <a:pt x="32467" y="2733"/>
                      </a:lnTo>
                      <a:cubicBezTo>
                        <a:pt x="32467" y="1239"/>
                        <a:pt x="31228" y="0"/>
                        <a:pt x="2973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90" name="Google Shape;1490;p60"/>
                <p:cNvSpPr/>
                <p:nvPr/>
              </p:nvSpPr>
              <p:spPr>
                <a:xfrm>
                  <a:off x="212659" y="2954971"/>
                  <a:ext cx="424525" cy="27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81" h="11078" extrusionOk="0">
                      <a:moveTo>
                        <a:pt x="4956" y="0"/>
                      </a:moveTo>
                      <a:cubicBezTo>
                        <a:pt x="4956" y="0"/>
                        <a:pt x="1057" y="4118"/>
                        <a:pt x="0" y="11078"/>
                      </a:cubicBezTo>
                      <a:lnTo>
                        <a:pt x="14284" y="11078"/>
                      </a:lnTo>
                      <a:cubicBezTo>
                        <a:pt x="15778" y="11078"/>
                        <a:pt x="16981" y="9875"/>
                        <a:pt x="16981" y="8345"/>
                      </a:cubicBezTo>
                      <a:lnTo>
                        <a:pt x="16981" y="2733"/>
                      </a:lnTo>
                      <a:cubicBezTo>
                        <a:pt x="16981" y="1239"/>
                        <a:pt x="15778" y="0"/>
                        <a:pt x="142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91" name="Google Shape;1491;p60"/>
                <p:cNvSpPr/>
                <p:nvPr/>
              </p:nvSpPr>
              <p:spPr>
                <a:xfrm>
                  <a:off x="1840500" y="1873650"/>
                  <a:ext cx="2476925" cy="75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077" h="30136" extrusionOk="0">
                      <a:moveTo>
                        <a:pt x="43398" y="1"/>
                      </a:moveTo>
                      <a:lnTo>
                        <a:pt x="0" y="30135"/>
                      </a:lnTo>
                      <a:lnTo>
                        <a:pt x="64569" y="30135"/>
                      </a:lnTo>
                      <a:cubicBezTo>
                        <a:pt x="67193" y="30135"/>
                        <a:pt x="69780" y="29297"/>
                        <a:pt x="71966" y="27767"/>
                      </a:cubicBezTo>
                      <a:lnTo>
                        <a:pt x="98092" y="2369"/>
                      </a:lnTo>
                      <a:cubicBezTo>
                        <a:pt x="99076" y="1677"/>
                        <a:pt x="98603" y="183"/>
                        <a:pt x="97400" y="183"/>
                      </a:cubicBezTo>
                      <a:lnTo>
                        <a:pt x="43398" y="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92" name="Google Shape;1492;p60"/>
                <p:cNvSpPr/>
                <p:nvPr/>
              </p:nvSpPr>
              <p:spPr>
                <a:xfrm>
                  <a:off x="2336050" y="1874550"/>
                  <a:ext cx="1273550" cy="75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42" h="30063" extrusionOk="0">
                      <a:moveTo>
                        <a:pt x="35820" y="1"/>
                      </a:moveTo>
                      <a:lnTo>
                        <a:pt x="1" y="30063"/>
                      </a:lnTo>
                      <a:lnTo>
                        <a:pt x="17928" y="30063"/>
                      </a:lnTo>
                      <a:lnTo>
                        <a:pt x="50942" y="74"/>
                      </a:lnTo>
                      <a:lnTo>
                        <a:pt x="35820" y="1"/>
                      </a:ln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93" name="Google Shape;1493;p60"/>
                <p:cNvSpPr/>
                <p:nvPr/>
              </p:nvSpPr>
              <p:spPr>
                <a:xfrm>
                  <a:off x="2998325" y="1874550"/>
                  <a:ext cx="935575" cy="751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23" h="30063" extrusionOk="0">
                      <a:moveTo>
                        <a:pt x="31775" y="1"/>
                      </a:moveTo>
                      <a:lnTo>
                        <a:pt x="0" y="30063"/>
                      </a:lnTo>
                      <a:lnTo>
                        <a:pt x="6705" y="30063"/>
                      </a:lnTo>
                      <a:lnTo>
                        <a:pt x="37423" y="74"/>
                      </a:lnTo>
                      <a:lnTo>
                        <a:pt x="31775" y="1"/>
                      </a:ln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94" name="Google Shape;1494;p60"/>
                <p:cNvSpPr/>
                <p:nvPr/>
              </p:nvSpPr>
              <p:spPr>
                <a:xfrm>
                  <a:off x="3893800" y="2690775"/>
                  <a:ext cx="166725" cy="113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9" h="45549" fill="none" extrusionOk="0">
                      <a:moveTo>
                        <a:pt x="0" y="1"/>
                      </a:moveTo>
                      <a:cubicBezTo>
                        <a:pt x="0" y="1"/>
                        <a:pt x="6669" y="2187"/>
                        <a:pt x="6304" y="10823"/>
                      </a:cubicBezTo>
                      <a:cubicBezTo>
                        <a:pt x="5940" y="19459"/>
                        <a:pt x="6304" y="45549"/>
                        <a:pt x="6304" y="45549"/>
                      </a:cubicBezTo>
                    </a:path>
                  </a:pathLst>
                </a:custGeom>
                <a:noFill/>
                <a:ln w="19125" cap="rnd" cmpd="sng">
                  <a:solidFill>
                    <a:srgbClr val="31256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95" name="Google Shape;1495;p60"/>
                <p:cNvSpPr/>
                <p:nvPr/>
              </p:nvSpPr>
              <p:spPr>
                <a:xfrm>
                  <a:off x="5354075" y="2678025"/>
                  <a:ext cx="202250" cy="115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90" h="46059" fill="none" extrusionOk="0">
                      <a:moveTo>
                        <a:pt x="0" y="1"/>
                      </a:moveTo>
                      <a:cubicBezTo>
                        <a:pt x="0" y="1"/>
                        <a:pt x="8089" y="2223"/>
                        <a:pt x="7725" y="11333"/>
                      </a:cubicBezTo>
                      <a:cubicBezTo>
                        <a:pt x="7361" y="19969"/>
                        <a:pt x="7725" y="46059"/>
                        <a:pt x="7725" y="46059"/>
                      </a:cubicBezTo>
                    </a:path>
                  </a:pathLst>
                </a:custGeom>
                <a:noFill/>
                <a:ln w="19125" cap="rnd" cmpd="sng">
                  <a:solidFill>
                    <a:srgbClr val="31256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96" name="Google Shape;1496;p60"/>
                <p:cNvSpPr/>
                <p:nvPr/>
              </p:nvSpPr>
              <p:spPr>
                <a:xfrm>
                  <a:off x="5060725" y="2865675"/>
                  <a:ext cx="327975" cy="10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9" h="4119" extrusionOk="0">
                      <a:moveTo>
                        <a:pt x="2078" y="1"/>
                      </a:moveTo>
                      <a:cubicBezTo>
                        <a:pt x="948" y="1"/>
                        <a:pt x="1" y="912"/>
                        <a:pt x="1" y="2078"/>
                      </a:cubicBezTo>
                      <a:cubicBezTo>
                        <a:pt x="1" y="3208"/>
                        <a:pt x="948" y="4118"/>
                        <a:pt x="2078" y="4118"/>
                      </a:cubicBezTo>
                      <a:lnTo>
                        <a:pt x="11078" y="4118"/>
                      </a:lnTo>
                      <a:cubicBezTo>
                        <a:pt x="12208" y="4118"/>
                        <a:pt x="13119" y="3208"/>
                        <a:pt x="13119" y="2078"/>
                      </a:cubicBezTo>
                      <a:cubicBezTo>
                        <a:pt x="13119" y="912"/>
                        <a:pt x="12208" y="1"/>
                        <a:pt x="11078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97" name="Google Shape;1497;p60"/>
                <p:cNvSpPr/>
                <p:nvPr/>
              </p:nvSpPr>
              <p:spPr>
                <a:xfrm>
                  <a:off x="3957575" y="3828575"/>
                  <a:ext cx="20123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93" h="1" fill="none" extrusionOk="0">
                      <a:moveTo>
                        <a:pt x="80492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125" cap="rnd" cmpd="sng">
                  <a:solidFill>
                    <a:srgbClr val="31256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98" name="Google Shape;1498;p60"/>
                <p:cNvSpPr/>
                <p:nvPr/>
              </p:nvSpPr>
              <p:spPr>
                <a:xfrm>
                  <a:off x="3845800" y="1875475"/>
                  <a:ext cx="1542900" cy="80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16" h="32286" extrusionOk="0">
                      <a:moveTo>
                        <a:pt x="34569" y="0"/>
                      </a:moveTo>
                      <a:cubicBezTo>
                        <a:pt x="34132" y="0"/>
                        <a:pt x="33695" y="0"/>
                        <a:pt x="33294" y="73"/>
                      </a:cubicBezTo>
                      <a:cubicBezTo>
                        <a:pt x="33112" y="110"/>
                        <a:pt x="32966" y="110"/>
                        <a:pt x="32784" y="146"/>
                      </a:cubicBezTo>
                      <a:lnTo>
                        <a:pt x="32565" y="183"/>
                      </a:lnTo>
                      <a:cubicBezTo>
                        <a:pt x="32128" y="292"/>
                        <a:pt x="31727" y="401"/>
                        <a:pt x="31326" y="511"/>
                      </a:cubicBezTo>
                      <a:cubicBezTo>
                        <a:pt x="30524" y="802"/>
                        <a:pt x="29759" y="1166"/>
                        <a:pt x="29031" y="1640"/>
                      </a:cubicBezTo>
                      <a:lnTo>
                        <a:pt x="28484" y="2187"/>
                      </a:lnTo>
                      <a:lnTo>
                        <a:pt x="25897" y="4847"/>
                      </a:lnTo>
                      <a:lnTo>
                        <a:pt x="25168" y="5539"/>
                      </a:lnTo>
                      <a:lnTo>
                        <a:pt x="25059" y="5648"/>
                      </a:lnTo>
                      <a:lnTo>
                        <a:pt x="24366" y="6377"/>
                      </a:lnTo>
                      <a:lnTo>
                        <a:pt x="24148" y="6596"/>
                      </a:lnTo>
                      <a:lnTo>
                        <a:pt x="24111" y="6632"/>
                      </a:lnTo>
                      <a:lnTo>
                        <a:pt x="22289" y="8454"/>
                      </a:lnTo>
                      <a:lnTo>
                        <a:pt x="21488" y="9256"/>
                      </a:lnTo>
                      <a:lnTo>
                        <a:pt x="1155" y="29771"/>
                      </a:lnTo>
                      <a:cubicBezTo>
                        <a:pt x="1" y="30492"/>
                        <a:pt x="525" y="32285"/>
                        <a:pt x="1880" y="32285"/>
                      </a:cubicBezTo>
                      <a:cubicBezTo>
                        <a:pt x="1893" y="32285"/>
                        <a:pt x="1907" y="32285"/>
                        <a:pt x="1920" y="32285"/>
                      </a:cubicBezTo>
                      <a:lnTo>
                        <a:pt x="59493" y="32285"/>
                      </a:lnTo>
                      <a:cubicBezTo>
                        <a:pt x="60732" y="32285"/>
                        <a:pt x="61716" y="31301"/>
                        <a:pt x="61716" y="30062"/>
                      </a:cubicBezTo>
                      <a:lnTo>
                        <a:pt x="61716" y="2150"/>
                      </a:lnTo>
                      <a:cubicBezTo>
                        <a:pt x="61679" y="948"/>
                        <a:pt x="60732" y="0"/>
                        <a:pt x="5952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499" name="Google Shape;1499;p60"/>
                <p:cNvSpPr/>
                <p:nvPr/>
              </p:nvSpPr>
              <p:spPr>
                <a:xfrm>
                  <a:off x="5507100" y="1873650"/>
                  <a:ext cx="1028500" cy="80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0" h="32322" extrusionOk="0">
                      <a:moveTo>
                        <a:pt x="1896" y="1"/>
                      </a:moveTo>
                      <a:cubicBezTo>
                        <a:pt x="875" y="1"/>
                        <a:pt x="1" y="839"/>
                        <a:pt x="1" y="1895"/>
                      </a:cubicBezTo>
                      <a:lnTo>
                        <a:pt x="1" y="30427"/>
                      </a:lnTo>
                      <a:cubicBezTo>
                        <a:pt x="1" y="31483"/>
                        <a:pt x="839" y="32321"/>
                        <a:pt x="1896" y="32321"/>
                      </a:cubicBezTo>
                      <a:lnTo>
                        <a:pt x="39573" y="32321"/>
                      </a:lnTo>
                      <a:cubicBezTo>
                        <a:pt x="40702" y="32285"/>
                        <a:pt x="41140" y="30827"/>
                        <a:pt x="40229" y="30208"/>
                      </a:cubicBezTo>
                      <a:lnTo>
                        <a:pt x="8272" y="1640"/>
                      </a:lnTo>
                      <a:cubicBezTo>
                        <a:pt x="6633" y="584"/>
                        <a:pt x="4701" y="1"/>
                        <a:pt x="2770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00" name="Google Shape;1500;p60"/>
                <p:cNvSpPr/>
                <p:nvPr/>
              </p:nvSpPr>
              <p:spPr>
                <a:xfrm>
                  <a:off x="4218100" y="2534100"/>
                  <a:ext cx="203175" cy="14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7" h="5904" extrusionOk="0">
                      <a:moveTo>
                        <a:pt x="8126" y="0"/>
                      </a:moveTo>
                      <a:cubicBezTo>
                        <a:pt x="7871" y="37"/>
                        <a:pt x="7616" y="73"/>
                        <a:pt x="7361" y="146"/>
                      </a:cubicBezTo>
                      <a:lnTo>
                        <a:pt x="7215" y="219"/>
                      </a:lnTo>
                      <a:cubicBezTo>
                        <a:pt x="5794" y="656"/>
                        <a:pt x="2843" y="2041"/>
                        <a:pt x="0" y="5903"/>
                      </a:cubicBezTo>
                      <a:lnTo>
                        <a:pt x="6960" y="5903"/>
                      </a:lnTo>
                      <a:lnTo>
                        <a:pt x="8126" y="0"/>
                      </a:lnTo>
                      <a:close/>
                    </a:path>
                  </a:pathLst>
                </a:custGeom>
                <a:solidFill>
                  <a:srgbClr val="F6B2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01" name="Google Shape;1501;p60"/>
                <p:cNvSpPr/>
                <p:nvPr/>
              </p:nvSpPr>
              <p:spPr>
                <a:xfrm>
                  <a:off x="4288250" y="2484000"/>
                  <a:ext cx="643150" cy="19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26" h="7944" extrusionOk="0">
                      <a:moveTo>
                        <a:pt x="11369" y="0"/>
                      </a:moveTo>
                      <a:cubicBezTo>
                        <a:pt x="10713" y="37"/>
                        <a:pt x="10021" y="182"/>
                        <a:pt x="9401" y="401"/>
                      </a:cubicBezTo>
                      <a:cubicBezTo>
                        <a:pt x="8673" y="656"/>
                        <a:pt x="7834" y="948"/>
                        <a:pt x="6923" y="1312"/>
                      </a:cubicBezTo>
                      <a:cubicBezTo>
                        <a:pt x="6195" y="1567"/>
                        <a:pt x="5429" y="1859"/>
                        <a:pt x="4555" y="2187"/>
                      </a:cubicBezTo>
                      <a:lnTo>
                        <a:pt x="4409" y="2223"/>
                      </a:lnTo>
                      <a:cubicBezTo>
                        <a:pt x="1968" y="3098"/>
                        <a:pt x="255" y="5320"/>
                        <a:pt x="0" y="7944"/>
                      </a:cubicBezTo>
                      <a:lnTo>
                        <a:pt x="25543" y="7944"/>
                      </a:lnTo>
                      <a:cubicBezTo>
                        <a:pt x="25726" y="5867"/>
                        <a:pt x="25434" y="3899"/>
                        <a:pt x="23576" y="2915"/>
                      </a:cubicBezTo>
                      <a:cubicBezTo>
                        <a:pt x="22556" y="2442"/>
                        <a:pt x="21499" y="2004"/>
                        <a:pt x="20442" y="1640"/>
                      </a:cubicBezTo>
                      <a:lnTo>
                        <a:pt x="20406" y="1640"/>
                      </a:lnTo>
                      <a:cubicBezTo>
                        <a:pt x="19823" y="1421"/>
                        <a:pt x="19240" y="1239"/>
                        <a:pt x="18730" y="1057"/>
                      </a:cubicBezTo>
                      <a:cubicBezTo>
                        <a:pt x="17746" y="765"/>
                        <a:pt x="16944" y="547"/>
                        <a:pt x="16507" y="438"/>
                      </a:cubicBezTo>
                      <a:lnTo>
                        <a:pt x="16288" y="401"/>
                      </a:lnTo>
                      <a:lnTo>
                        <a:pt x="16142" y="365"/>
                      </a:lnTo>
                      <a:lnTo>
                        <a:pt x="11369" y="0"/>
                      </a:lnTo>
                      <a:close/>
                    </a:path>
                  </a:pathLst>
                </a:custGeom>
                <a:solidFill>
                  <a:srgbClr val="F6B2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02" name="Google Shape;1502;p60"/>
                <p:cNvSpPr/>
                <p:nvPr/>
              </p:nvSpPr>
              <p:spPr>
                <a:xfrm>
                  <a:off x="4767400" y="2524975"/>
                  <a:ext cx="307925" cy="15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7" h="6305" extrusionOk="0">
                      <a:moveTo>
                        <a:pt x="1240" y="1"/>
                      </a:moveTo>
                      <a:lnTo>
                        <a:pt x="1" y="6305"/>
                      </a:lnTo>
                      <a:lnTo>
                        <a:pt x="12317" y="6305"/>
                      </a:lnTo>
                      <a:cubicBezTo>
                        <a:pt x="6997" y="1276"/>
                        <a:pt x="1641" y="74"/>
                        <a:pt x="1276" y="1"/>
                      </a:cubicBezTo>
                      <a:close/>
                    </a:path>
                  </a:pathLst>
                </a:custGeom>
                <a:solidFill>
                  <a:srgbClr val="F6B2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03" name="Google Shape;1503;p60"/>
                <p:cNvSpPr/>
                <p:nvPr/>
              </p:nvSpPr>
              <p:spPr>
                <a:xfrm>
                  <a:off x="4412125" y="2493100"/>
                  <a:ext cx="344375" cy="9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75" h="3860" extrusionOk="0">
                      <a:moveTo>
                        <a:pt x="11187" y="1"/>
                      </a:moveTo>
                      <a:lnTo>
                        <a:pt x="4410" y="74"/>
                      </a:lnTo>
                      <a:lnTo>
                        <a:pt x="1968" y="948"/>
                      </a:lnTo>
                      <a:cubicBezTo>
                        <a:pt x="1968" y="948"/>
                        <a:pt x="1" y="3317"/>
                        <a:pt x="4884" y="3790"/>
                      </a:cubicBezTo>
                      <a:cubicBezTo>
                        <a:pt x="5419" y="3838"/>
                        <a:pt x="5925" y="3860"/>
                        <a:pt x="6402" y="3860"/>
                      </a:cubicBezTo>
                      <a:cubicBezTo>
                        <a:pt x="12129" y="3860"/>
                        <a:pt x="13775" y="693"/>
                        <a:pt x="13775" y="693"/>
                      </a:cubicBezTo>
                      <a:lnTo>
                        <a:pt x="11187" y="1"/>
                      </a:lnTo>
                      <a:close/>
                    </a:path>
                  </a:pathLst>
                </a:custGeom>
                <a:solidFill>
                  <a:srgbClr val="EBB28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04" name="Google Shape;1504;p60"/>
                <p:cNvSpPr/>
                <p:nvPr/>
              </p:nvSpPr>
              <p:spPr>
                <a:xfrm>
                  <a:off x="4763775" y="1982050"/>
                  <a:ext cx="118425" cy="13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7" h="5540" extrusionOk="0">
                      <a:moveTo>
                        <a:pt x="3389" y="1"/>
                      </a:moveTo>
                      <a:lnTo>
                        <a:pt x="0" y="985"/>
                      </a:lnTo>
                      <a:lnTo>
                        <a:pt x="2879" y="5539"/>
                      </a:lnTo>
                      <a:cubicBezTo>
                        <a:pt x="4737" y="1240"/>
                        <a:pt x="3389" y="1"/>
                        <a:pt x="3389" y="1"/>
                      </a:cubicBezTo>
                      <a:close/>
                    </a:path>
                  </a:pathLst>
                </a:custGeom>
                <a:solidFill>
                  <a:srgbClr val="1F275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05" name="Google Shape;1505;p60"/>
                <p:cNvSpPr/>
                <p:nvPr/>
              </p:nvSpPr>
              <p:spPr>
                <a:xfrm>
                  <a:off x="4743725" y="1873650"/>
                  <a:ext cx="127550" cy="16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2" h="6669" extrusionOk="0">
                      <a:moveTo>
                        <a:pt x="0" y="1"/>
                      </a:moveTo>
                      <a:lnTo>
                        <a:pt x="328" y="1822"/>
                      </a:lnTo>
                      <a:lnTo>
                        <a:pt x="328" y="1932"/>
                      </a:lnTo>
                      <a:lnTo>
                        <a:pt x="328" y="2041"/>
                      </a:lnTo>
                      <a:lnTo>
                        <a:pt x="328" y="2078"/>
                      </a:lnTo>
                      <a:lnTo>
                        <a:pt x="328" y="2187"/>
                      </a:lnTo>
                      <a:lnTo>
                        <a:pt x="365" y="2515"/>
                      </a:lnTo>
                      <a:lnTo>
                        <a:pt x="547" y="3681"/>
                      </a:lnTo>
                      <a:lnTo>
                        <a:pt x="838" y="5284"/>
                      </a:lnTo>
                      <a:lnTo>
                        <a:pt x="838" y="5357"/>
                      </a:lnTo>
                      <a:lnTo>
                        <a:pt x="1057" y="6669"/>
                      </a:lnTo>
                      <a:cubicBezTo>
                        <a:pt x="1057" y="6669"/>
                        <a:pt x="1239" y="6559"/>
                        <a:pt x="1494" y="6414"/>
                      </a:cubicBezTo>
                      <a:lnTo>
                        <a:pt x="1859" y="6195"/>
                      </a:lnTo>
                      <a:cubicBezTo>
                        <a:pt x="1895" y="6159"/>
                        <a:pt x="1932" y="6159"/>
                        <a:pt x="2004" y="6122"/>
                      </a:cubicBezTo>
                      <a:cubicBezTo>
                        <a:pt x="2223" y="5940"/>
                        <a:pt x="2515" y="5758"/>
                        <a:pt x="2770" y="5576"/>
                      </a:cubicBezTo>
                      <a:lnTo>
                        <a:pt x="2988" y="5393"/>
                      </a:lnTo>
                      <a:cubicBezTo>
                        <a:pt x="3389" y="5102"/>
                        <a:pt x="3717" y="4774"/>
                        <a:pt x="4045" y="4410"/>
                      </a:cubicBezTo>
                      <a:lnTo>
                        <a:pt x="4154" y="4337"/>
                      </a:lnTo>
                      <a:cubicBezTo>
                        <a:pt x="4737" y="3790"/>
                        <a:pt x="5102" y="3025"/>
                        <a:pt x="5102" y="2223"/>
                      </a:cubicBezTo>
                      <a:cubicBezTo>
                        <a:pt x="4956" y="1130"/>
                        <a:pt x="3754" y="438"/>
                        <a:pt x="2551" y="1"/>
                      </a:cubicBezTo>
                      <a:close/>
                    </a:path>
                  </a:pathLst>
                </a:custGeom>
                <a:solidFill>
                  <a:srgbClr val="1F275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06" name="Google Shape;1506;p60"/>
                <p:cNvSpPr/>
                <p:nvPr/>
              </p:nvSpPr>
              <p:spPr>
                <a:xfrm>
                  <a:off x="4447650" y="2039450"/>
                  <a:ext cx="950" cy="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37" extrusionOk="0">
                      <a:moveTo>
                        <a:pt x="37" y="0"/>
                      </a:moveTo>
                      <a:lnTo>
                        <a:pt x="1" y="37"/>
                      </a:lnTo>
                      <a:lnTo>
                        <a:pt x="37" y="37"/>
                      </a:lnTo>
                      <a:lnTo>
                        <a:pt x="37" y="0"/>
                      </a:lnTo>
                      <a:close/>
                    </a:path>
                  </a:pathLst>
                </a:custGeom>
                <a:solidFill>
                  <a:srgbClr val="1F275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07" name="Google Shape;1507;p60"/>
                <p:cNvSpPr/>
                <p:nvPr/>
              </p:nvSpPr>
              <p:spPr>
                <a:xfrm>
                  <a:off x="4557875" y="1873650"/>
                  <a:ext cx="292450" cy="24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98" h="9839" extrusionOk="0">
                      <a:moveTo>
                        <a:pt x="6086" y="1"/>
                      </a:moveTo>
                      <a:cubicBezTo>
                        <a:pt x="5649" y="1"/>
                        <a:pt x="5212" y="37"/>
                        <a:pt x="4811" y="73"/>
                      </a:cubicBezTo>
                      <a:lnTo>
                        <a:pt x="4738" y="37"/>
                      </a:lnTo>
                      <a:lnTo>
                        <a:pt x="4301" y="183"/>
                      </a:lnTo>
                      <a:lnTo>
                        <a:pt x="4046" y="219"/>
                      </a:lnTo>
                      <a:cubicBezTo>
                        <a:pt x="3645" y="292"/>
                        <a:pt x="3208" y="401"/>
                        <a:pt x="2807" y="547"/>
                      </a:cubicBezTo>
                      <a:cubicBezTo>
                        <a:pt x="2005" y="802"/>
                        <a:pt x="1240" y="1203"/>
                        <a:pt x="548" y="1677"/>
                      </a:cubicBezTo>
                      <a:lnTo>
                        <a:pt x="1" y="2223"/>
                      </a:lnTo>
                      <a:lnTo>
                        <a:pt x="3936" y="984"/>
                      </a:lnTo>
                      <a:lnTo>
                        <a:pt x="6778" y="1822"/>
                      </a:lnTo>
                      <a:lnTo>
                        <a:pt x="7361" y="2005"/>
                      </a:lnTo>
                      <a:lnTo>
                        <a:pt x="7434" y="2005"/>
                      </a:lnTo>
                      <a:lnTo>
                        <a:pt x="7726" y="2078"/>
                      </a:lnTo>
                      <a:lnTo>
                        <a:pt x="7762" y="2078"/>
                      </a:lnTo>
                      <a:lnTo>
                        <a:pt x="7762" y="2114"/>
                      </a:lnTo>
                      <a:lnTo>
                        <a:pt x="7762" y="2187"/>
                      </a:lnTo>
                      <a:lnTo>
                        <a:pt x="7653" y="2551"/>
                      </a:lnTo>
                      <a:lnTo>
                        <a:pt x="7580" y="2843"/>
                      </a:lnTo>
                      <a:lnTo>
                        <a:pt x="8017" y="3681"/>
                      </a:lnTo>
                      <a:lnTo>
                        <a:pt x="8746" y="5138"/>
                      </a:lnTo>
                      <a:lnTo>
                        <a:pt x="9111" y="5831"/>
                      </a:lnTo>
                      <a:lnTo>
                        <a:pt x="9220" y="6049"/>
                      </a:lnTo>
                      <a:lnTo>
                        <a:pt x="9293" y="6195"/>
                      </a:lnTo>
                      <a:lnTo>
                        <a:pt x="11115" y="9839"/>
                      </a:lnTo>
                      <a:cubicBezTo>
                        <a:pt x="11115" y="9802"/>
                        <a:pt x="11151" y="9766"/>
                        <a:pt x="11151" y="9730"/>
                      </a:cubicBezTo>
                      <a:cubicBezTo>
                        <a:pt x="11588" y="7981"/>
                        <a:pt x="11698" y="6195"/>
                        <a:pt x="11443" y="4410"/>
                      </a:cubicBezTo>
                      <a:cubicBezTo>
                        <a:pt x="11443" y="4373"/>
                        <a:pt x="11443" y="4373"/>
                        <a:pt x="11443" y="4337"/>
                      </a:cubicBezTo>
                      <a:cubicBezTo>
                        <a:pt x="11078" y="1822"/>
                        <a:pt x="9803" y="584"/>
                        <a:pt x="9001" y="1"/>
                      </a:cubicBezTo>
                      <a:close/>
                    </a:path>
                  </a:pathLst>
                </a:custGeom>
                <a:solidFill>
                  <a:srgbClr val="1F275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08" name="Google Shape;1508;p60"/>
                <p:cNvSpPr/>
                <p:nvPr/>
              </p:nvSpPr>
              <p:spPr>
                <a:xfrm>
                  <a:off x="4382975" y="2013025"/>
                  <a:ext cx="149425" cy="28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7" h="11443" extrusionOk="0">
                      <a:moveTo>
                        <a:pt x="2952" y="620"/>
                      </a:moveTo>
                      <a:lnTo>
                        <a:pt x="2952" y="620"/>
                      </a:lnTo>
                      <a:cubicBezTo>
                        <a:pt x="2935" y="637"/>
                        <a:pt x="2918" y="662"/>
                        <a:pt x="2905" y="691"/>
                      </a:cubicBezTo>
                      <a:lnTo>
                        <a:pt x="2905" y="691"/>
                      </a:lnTo>
                      <a:lnTo>
                        <a:pt x="2952" y="620"/>
                      </a:lnTo>
                      <a:close/>
                      <a:moveTo>
                        <a:pt x="3681" y="1"/>
                      </a:moveTo>
                      <a:lnTo>
                        <a:pt x="3608" y="110"/>
                      </a:lnTo>
                      <a:lnTo>
                        <a:pt x="2879" y="802"/>
                      </a:lnTo>
                      <a:cubicBezTo>
                        <a:pt x="2879" y="763"/>
                        <a:pt x="2890" y="724"/>
                        <a:pt x="2905" y="691"/>
                      </a:cubicBezTo>
                      <a:lnTo>
                        <a:pt x="2905" y="691"/>
                      </a:lnTo>
                      <a:lnTo>
                        <a:pt x="2661" y="1057"/>
                      </a:lnTo>
                      <a:lnTo>
                        <a:pt x="2624" y="1094"/>
                      </a:lnTo>
                      <a:lnTo>
                        <a:pt x="802" y="2916"/>
                      </a:lnTo>
                      <a:lnTo>
                        <a:pt x="1" y="3717"/>
                      </a:lnTo>
                      <a:cubicBezTo>
                        <a:pt x="365" y="4956"/>
                        <a:pt x="912" y="6086"/>
                        <a:pt x="1604" y="7143"/>
                      </a:cubicBezTo>
                      <a:cubicBezTo>
                        <a:pt x="2734" y="8892"/>
                        <a:pt x="4191" y="10313"/>
                        <a:pt x="5940" y="11406"/>
                      </a:cubicBezTo>
                      <a:lnTo>
                        <a:pt x="5977" y="11442"/>
                      </a:lnTo>
                      <a:lnTo>
                        <a:pt x="5940" y="11187"/>
                      </a:lnTo>
                      <a:lnTo>
                        <a:pt x="5612" y="9584"/>
                      </a:lnTo>
                      <a:lnTo>
                        <a:pt x="5066" y="6851"/>
                      </a:lnTo>
                      <a:lnTo>
                        <a:pt x="4920" y="6013"/>
                      </a:lnTo>
                      <a:lnTo>
                        <a:pt x="4738" y="5138"/>
                      </a:lnTo>
                      <a:lnTo>
                        <a:pt x="3754" y="292"/>
                      </a:lnTo>
                      <a:lnTo>
                        <a:pt x="3681" y="1"/>
                      </a:lnTo>
                      <a:close/>
                    </a:path>
                  </a:pathLst>
                </a:custGeom>
                <a:solidFill>
                  <a:srgbClr val="1F275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09" name="Google Shape;1509;p60"/>
                <p:cNvSpPr/>
                <p:nvPr/>
              </p:nvSpPr>
              <p:spPr>
                <a:xfrm>
                  <a:off x="4403025" y="1878200"/>
                  <a:ext cx="433650" cy="44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46" h="17623" extrusionOk="0">
                      <a:moveTo>
                        <a:pt x="10276" y="1"/>
                      </a:moveTo>
                      <a:cubicBezTo>
                        <a:pt x="9875" y="110"/>
                        <a:pt x="9438" y="219"/>
                        <a:pt x="9037" y="365"/>
                      </a:cubicBezTo>
                      <a:cubicBezTo>
                        <a:pt x="8235" y="620"/>
                        <a:pt x="7470" y="985"/>
                        <a:pt x="6778" y="1458"/>
                      </a:cubicBezTo>
                      <a:lnTo>
                        <a:pt x="6231" y="2041"/>
                      </a:lnTo>
                      <a:lnTo>
                        <a:pt x="3608" y="4665"/>
                      </a:lnTo>
                      <a:lnTo>
                        <a:pt x="2915" y="5357"/>
                      </a:lnTo>
                      <a:lnTo>
                        <a:pt x="2806" y="5466"/>
                      </a:lnTo>
                      <a:lnTo>
                        <a:pt x="2114" y="6195"/>
                      </a:lnTo>
                      <a:cubicBezTo>
                        <a:pt x="2114" y="6122"/>
                        <a:pt x="2150" y="6049"/>
                        <a:pt x="2150" y="5977"/>
                      </a:cubicBezTo>
                      <a:lnTo>
                        <a:pt x="2150" y="5977"/>
                      </a:lnTo>
                      <a:lnTo>
                        <a:pt x="1859" y="6450"/>
                      </a:lnTo>
                      <a:lnTo>
                        <a:pt x="1822" y="6487"/>
                      </a:lnTo>
                      <a:lnTo>
                        <a:pt x="0" y="8309"/>
                      </a:lnTo>
                      <a:lnTo>
                        <a:pt x="0" y="8746"/>
                      </a:lnTo>
                      <a:cubicBezTo>
                        <a:pt x="0" y="10058"/>
                        <a:pt x="292" y="11370"/>
                        <a:pt x="838" y="12536"/>
                      </a:cubicBezTo>
                      <a:cubicBezTo>
                        <a:pt x="1713" y="14467"/>
                        <a:pt x="3243" y="15997"/>
                        <a:pt x="5138" y="16872"/>
                      </a:cubicBezTo>
                      <a:cubicBezTo>
                        <a:pt x="5648" y="17090"/>
                        <a:pt x="6159" y="17273"/>
                        <a:pt x="6669" y="17382"/>
                      </a:cubicBezTo>
                      <a:cubicBezTo>
                        <a:pt x="6742" y="17418"/>
                        <a:pt x="6814" y="17418"/>
                        <a:pt x="6887" y="17418"/>
                      </a:cubicBezTo>
                      <a:cubicBezTo>
                        <a:pt x="7495" y="17555"/>
                        <a:pt x="8109" y="17622"/>
                        <a:pt x="8722" y="17622"/>
                      </a:cubicBezTo>
                      <a:cubicBezTo>
                        <a:pt x="9578" y="17622"/>
                        <a:pt x="10431" y="17491"/>
                        <a:pt x="11260" y="17236"/>
                      </a:cubicBezTo>
                      <a:cubicBezTo>
                        <a:pt x="13045" y="16653"/>
                        <a:pt x="14612" y="15523"/>
                        <a:pt x="15705" y="13957"/>
                      </a:cubicBezTo>
                      <a:cubicBezTo>
                        <a:pt x="16106" y="13410"/>
                        <a:pt x="16434" y="12827"/>
                        <a:pt x="16689" y="12171"/>
                      </a:cubicBezTo>
                      <a:cubicBezTo>
                        <a:pt x="16981" y="11442"/>
                        <a:pt x="17199" y="10677"/>
                        <a:pt x="17272" y="9876"/>
                      </a:cubicBezTo>
                      <a:cubicBezTo>
                        <a:pt x="17309" y="9803"/>
                        <a:pt x="17309" y="9730"/>
                        <a:pt x="17309" y="9657"/>
                      </a:cubicBezTo>
                      <a:lnTo>
                        <a:pt x="17309" y="9365"/>
                      </a:lnTo>
                      <a:cubicBezTo>
                        <a:pt x="17345" y="9183"/>
                        <a:pt x="17345" y="8965"/>
                        <a:pt x="17345" y="8746"/>
                      </a:cubicBezTo>
                      <a:cubicBezTo>
                        <a:pt x="17345" y="7944"/>
                        <a:pt x="17236" y="7143"/>
                        <a:pt x="17017" y="6341"/>
                      </a:cubicBezTo>
                      <a:cubicBezTo>
                        <a:pt x="16944" y="6086"/>
                        <a:pt x="16871" y="5831"/>
                        <a:pt x="16799" y="5612"/>
                      </a:cubicBezTo>
                      <a:cubicBezTo>
                        <a:pt x="16726" y="5503"/>
                        <a:pt x="16689" y="5357"/>
                        <a:pt x="16653" y="5248"/>
                      </a:cubicBezTo>
                      <a:cubicBezTo>
                        <a:pt x="16653" y="5211"/>
                        <a:pt x="16616" y="5211"/>
                        <a:pt x="16616" y="5175"/>
                      </a:cubicBezTo>
                      <a:cubicBezTo>
                        <a:pt x="16507" y="4956"/>
                        <a:pt x="16434" y="4738"/>
                        <a:pt x="16325" y="4519"/>
                      </a:cubicBezTo>
                      <a:cubicBezTo>
                        <a:pt x="15888" y="3717"/>
                        <a:pt x="15305" y="2952"/>
                        <a:pt x="14649" y="2296"/>
                      </a:cubicBezTo>
                      <a:lnTo>
                        <a:pt x="14503" y="2151"/>
                      </a:lnTo>
                      <a:lnTo>
                        <a:pt x="14430" y="2078"/>
                      </a:lnTo>
                      <a:cubicBezTo>
                        <a:pt x="14248" y="1932"/>
                        <a:pt x="14066" y="1750"/>
                        <a:pt x="13847" y="1640"/>
                      </a:cubicBezTo>
                      <a:cubicBezTo>
                        <a:pt x="13300" y="1203"/>
                        <a:pt x="12681" y="839"/>
                        <a:pt x="12025" y="547"/>
                      </a:cubicBezTo>
                      <a:cubicBezTo>
                        <a:pt x="11479" y="292"/>
                        <a:pt x="10895" y="146"/>
                        <a:pt x="10312" y="1"/>
                      </a:cubicBezTo>
                      <a:close/>
                    </a:path>
                  </a:pathLst>
                </a:custGeom>
                <a:solidFill>
                  <a:srgbClr val="1F275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10" name="Google Shape;1510;p60"/>
                <p:cNvSpPr/>
                <p:nvPr/>
              </p:nvSpPr>
              <p:spPr>
                <a:xfrm>
                  <a:off x="4522350" y="2187025"/>
                  <a:ext cx="178575" cy="34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3" h="13957" extrusionOk="0">
                      <a:moveTo>
                        <a:pt x="547" y="0"/>
                      </a:moveTo>
                      <a:lnTo>
                        <a:pt x="1" y="12790"/>
                      </a:lnTo>
                      <a:lnTo>
                        <a:pt x="7143" y="13956"/>
                      </a:lnTo>
                      <a:lnTo>
                        <a:pt x="7033" y="5357"/>
                      </a:lnTo>
                      <a:lnTo>
                        <a:pt x="547" y="0"/>
                      </a:lnTo>
                      <a:close/>
                    </a:path>
                  </a:pathLst>
                </a:custGeom>
                <a:solidFill>
                  <a:srgbClr val="EBB28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11" name="Google Shape;1511;p60"/>
                <p:cNvSpPr/>
                <p:nvPr/>
              </p:nvSpPr>
              <p:spPr>
                <a:xfrm>
                  <a:off x="4574275" y="2319100"/>
                  <a:ext cx="129400" cy="12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6" h="4921" extrusionOk="0">
                      <a:moveTo>
                        <a:pt x="1" y="1"/>
                      </a:moveTo>
                      <a:lnTo>
                        <a:pt x="5029" y="4920"/>
                      </a:lnTo>
                      <a:lnTo>
                        <a:pt x="5175" y="912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1717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12" name="Google Shape;1512;p60"/>
                <p:cNvSpPr/>
                <p:nvPr/>
              </p:nvSpPr>
              <p:spPr>
                <a:xfrm>
                  <a:off x="4483425" y="1914775"/>
                  <a:ext cx="370550" cy="45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2" h="18077" extrusionOk="0">
                      <a:moveTo>
                        <a:pt x="8374" y="0"/>
                      </a:moveTo>
                      <a:cubicBezTo>
                        <a:pt x="4147" y="0"/>
                        <a:pt x="0" y="4296"/>
                        <a:pt x="1412" y="11328"/>
                      </a:cubicBezTo>
                      <a:cubicBezTo>
                        <a:pt x="2724" y="17887"/>
                        <a:pt x="7133" y="17959"/>
                        <a:pt x="7133" y="17959"/>
                      </a:cubicBezTo>
                      <a:cubicBezTo>
                        <a:pt x="7622" y="18039"/>
                        <a:pt x="8086" y="18077"/>
                        <a:pt x="8527" y="18077"/>
                      </a:cubicBezTo>
                      <a:cubicBezTo>
                        <a:pt x="11531" y="18077"/>
                        <a:pt x="13403" y="16302"/>
                        <a:pt x="14166" y="13696"/>
                      </a:cubicBezTo>
                      <a:cubicBezTo>
                        <a:pt x="14821" y="11437"/>
                        <a:pt x="13838" y="5753"/>
                        <a:pt x="13327" y="3311"/>
                      </a:cubicBezTo>
                      <a:cubicBezTo>
                        <a:pt x="13182" y="2400"/>
                        <a:pt x="12672" y="1635"/>
                        <a:pt x="11943" y="1125"/>
                      </a:cubicBezTo>
                      <a:cubicBezTo>
                        <a:pt x="10836" y="362"/>
                        <a:pt x="9602" y="0"/>
                        <a:pt x="8374" y="0"/>
                      </a:cubicBezTo>
                      <a:close/>
                    </a:path>
                  </a:pathLst>
                </a:custGeom>
                <a:solidFill>
                  <a:srgbClr val="EBB28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13" name="Google Shape;1513;p60"/>
                <p:cNvSpPr/>
                <p:nvPr/>
              </p:nvSpPr>
              <p:spPr>
                <a:xfrm>
                  <a:off x="4443100" y="1995725"/>
                  <a:ext cx="115725" cy="20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29" h="8090" extrusionOk="0">
                      <a:moveTo>
                        <a:pt x="2005" y="0"/>
                      </a:moveTo>
                      <a:lnTo>
                        <a:pt x="1312" y="729"/>
                      </a:lnTo>
                      <a:lnTo>
                        <a:pt x="1203" y="838"/>
                      </a:lnTo>
                      <a:lnTo>
                        <a:pt x="474" y="1531"/>
                      </a:lnTo>
                      <a:cubicBezTo>
                        <a:pt x="365" y="2004"/>
                        <a:pt x="292" y="2478"/>
                        <a:pt x="219" y="2952"/>
                      </a:cubicBezTo>
                      <a:cubicBezTo>
                        <a:pt x="1" y="4592"/>
                        <a:pt x="693" y="5575"/>
                        <a:pt x="1422" y="6122"/>
                      </a:cubicBezTo>
                      <a:cubicBezTo>
                        <a:pt x="1750" y="6377"/>
                        <a:pt x="2114" y="6596"/>
                        <a:pt x="2515" y="6705"/>
                      </a:cubicBezTo>
                      <a:cubicBezTo>
                        <a:pt x="2624" y="6741"/>
                        <a:pt x="2734" y="6778"/>
                        <a:pt x="2806" y="6814"/>
                      </a:cubicBezTo>
                      <a:lnTo>
                        <a:pt x="4228" y="8053"/>
                      </a:lnTo>
                      <a:lnTo>
                        <a:pt x="4264" y="8090"/>
                      </a:lnTo>
                      <a:cubicBezTo>
                        <a:pt x="4373" y="7725"/>
                        <a:pt x="4446" y="7361"/>
                        <a:pt x="4483" y="6996"/>
                      </a:cubicBezTo>
                      <a:cubicBezTo>
                        <a:pt x="4628" y="5211"/>
                        <a:pt x="4228" y="3389"/>
                        <a:pt x="3353" y="1859"/>
                      </a:cubicBezTo>
                      <a:cubicBezTo>
                        <a:pt x="3025" y="1276"/>
                        <a:pt x="2624" y="729"/>
                        <a:pt x="2223" y="219"/>
                      </a:cubicBezTo>
                      <a:cubicBezTo>
                        <a:pt x="2151" y="146"/>
                        <a:pt x="2078" y="73"/>
                        <a:pt x="2005" y="0"/>
                      </a:cubicBezTo>
                      <a:close/>
                    </a:path>
                  </a:pathLst>
                </a:custGeom>
                <a:solidFill>
                  <a:srgbClr val="1F275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14" name="Google Shape;1514;p60"/>
                <p:cNvSpPr/>
                <p:nvPr/>
              </p:nvSpPr>
              <p:spPr>
                <a:xfrm>
                  <a:off x="4441275" y="2141925"/>
                  <a:ext cx="134575" cy="11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3" h="4566" extrusionOk="0">
                      <a:moveTo>
                        <a:pt x="2576" y="1"/>
                      </a:moveTo>
                      <a:cubicBezTo>
                        <a:pt x="2332" y="1"/>
                        <a:pt x="2079" y="41"/>
                        <a:pt x="1823" y="128"/>
                      </a:cubicBezTo>
                      <a:cubicBezTo>
                        <a:pt x="657" y="529"/>
                        <a:pt x="1" y="1804"/>
                        <a:pt x="402" y="3007"/>
                      </a:cubicBezTo>
                      <a:cubicBezTo>
                        <a:pt x="750" y="4033"/>
                        <a:pt x="1655" y="4566"/>
                        <a:pt x="2562" y="4566"/>
                      </a:cubicBezTo>
                      <a:cubicBezTo>
                        <a:pt x="3363" y="4566"/>
                        <a:pt x="4165" y="4152"/>
                        <a:pt x="4592" y="3298"/>
                      </a:cubicBezTo>
                      <a:cubicBezTo>
                        <a:pt x="5382" y="1718"/>
                        <a:pt x="4171" y="1"/>
                        <a:pt x="2576" y="1"/>
                      </a:cubicBezTo>
                      <a:close/>
                    </a:path>
                  </a:pathLst>
                </a:custGeom>
                <a:solidFill>
                  <a:srgbClr val="EBB28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15" name="Google Shape;1515;p60"/>
                <p:cNvSpPr/>
                <p:nvPr/>
              </p:nvSpPr>
              <p:spPr>
                <a:xfrm>
                  <a:off x="4478625" y="2175175"/>
                  <a:ext cx="53775" cy="4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1" h="1604" fill="none" extrusionOk="0">
                      <a:moveTo>
                        <a:pt x="1" y="329"/>
                      </a:moveTo>
                      <a:cubicBezTo>
                        <a:pt x="985" y="1"/>
                        <a:pt x="1968" y="620"/>
                        <a:pt x="2151" y="1604"/>
                      </a:cubicBezTo>
                    </a:path>
                  </a:pathLst>
                </a:custGeom>
                <a:noFill/>
                <a:ln w="4550" cap="rnd" cmpd="sng">
                  <a:solidFill>
                    <a:srgbClr val="171717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16" name="Google Shape;1516;p60"/>
                <p:cNvSpPr/>
                <p:nvPr/>
              </p:nvSpPr>
              <p:spPr>
                <a:xfrm>
                  <a:off x="4764675" y="2131450"/>
                  <a:ext cx="19150" cy="5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6" h="2042" fill="none" extrusionOk="0">
                      <a:moveTo>
                        <a:pt x="256" y="1"/>
                      </a:moveTo>
                      <a:lnTo>
                        <a:pt x="729" y="1677"/>
                      </a:lnTo>
                      <a:cubicBezTo>
                        <a:pt x="766" y="1786"/>
                        <a:pt x="693" y="1932"/>
                        <a:pt x="583" y="1932"/>
                      </a:cubicBezTo>
                      <a:lnTo>
                        <a:pt x="0" y="2041"/>
                      </a:lnTo>
                    </a:path>
                  </a:pathLst>
                </a:custGeom>
                <a:noFill/>
                <a:ln w="4550" cap="rnd" cmpd="sng">
                  <a:solidFill>
                    <a:srgbClr val="1E0B07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17" name="Google Shape;1517;p60"/>
                <p:cNvSpPr/>
                <p:nvPr/>
              </p:nvSpPr>
              <p:spPr>
                <a:xfrm>
                  <a:off x="4683875" y="2105850"/>
                  <a:ext cx="32550" cy="2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" h="1092" extrusionOk="0">
                      <a:moveTo>
                        <a:pt x="547" y="1"/>
                      </a:moveTo>
                      <a:cubicBezTo>
                        <a:pt x="249" y="1"/>
                        <a:pt x="26" y="242"/>
                        <a:pt x="26" y="514"/>
                      </a:cubicBezTo>
                      <a:cubicBezTo>
                        <a:pt x="0" y="848"/>
                        <a:pt x="282" y="1091"/>
                        <a:pt x="578" y="1091"/>
                      </a:cubicBezTo>
                      <a:cubicBezTo>
                        <a:pt x="702" y="1091"/>
                        <a:pt x="829" y="1049"/>
                        <a:pt x="937" y="952"/>
                      </a:cubicBezTo>
                      <a:cubicBezTo>
                        <a:pt x="1301" y="624"/>
                        <a:pt x="1083" y="4"/>
                        <a:pt x="609" y="4"/>
                      </a:cubicBezTo>
                      <a:cubicBezTo>
                        <a:pt x="588" y="2"/>
                        <a:pt x="567" y="1"/>
                        <a:pt x="547" y="1"/>
                      </a:cubicBezTo>
                      <a:close/>
                    </a:path>
                  </a:pathLst>
                </a:custGeom>
                <a:solidFill>
                  <a:srgbClr val="1717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18" name="Google Shape;1518;p60"/>
                <p:cNvSpPr/>
                <p:nvPr/>
              </p:nvSpPr>
              <p:spPr>
                <a:xfrm>
                  <a:off x="4798375" y="2103225"/>
                  <a:ext cx="30725" cy="2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" h="1022" extrusionOk="0">
                      <a:moveTo>
                        <a:pt x="584" y="0"/>
                      </a:moveTo>
                      <a:cubicBezTo>
                        <a:pt x="292" y="0"/>
                        <a:pt x="37" y="219"/>
                        <a:pt x="37" y="510"/>
                      </a:cubicBezTo>
                      <a:cubicBezTo>
                        <a:pt x="1" y="765"/>
                        <a:pt x="219" y="1020"/>
                        <a:pt x="511" y="1020"/>
                      </a:cubicBezTo>
                      <a:cubicBezTo>
                        <a:pt x="523" y="1021"/>
                        <a:pt x="535" y="1021"/>
                        <a:pt x="547" y="1021"/>
                      </a:cubicBezTo>
                      <a:cubicBezTo>
                        <a:pt x="1204" y="1021"/>
                        <a:pt x="1228" y="36"/>
                        <a:pt x="584" y="0"/>
                      </a:cubicBezTo>
                      <a:close/>
                    </a:path>
                  </a:pathLst>
                </a:custGeom>
                <a:solidFill>
                  <a:srgbClr val="1717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19" name="Google Shape;1519;p60"/>
                <p:cNvSpPr/>
                <p:nvPr/>
              </p:nvSpPr>
              <p:spPr>
                <a:xfrm>
                  <a:off x="4619825" y="2014850"/>
                  <a:ext cx="103875" cy="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5" h="1750" extrusionOk="0">
                      <a:moveTo>
                        <a:pt x="2821" y="0"/>
                      </a:moveTo>
                      <a:cubicBezTo>
                        <a:pt x="2584" y="0"/>
                        <a:pt x="2345" y="37"/>
                        <a:pt x="2114" y="110"/>
                      </a:cubicBezTo>
                      <a:cubicBezTo>
                        <a:pt x="1276" y="438"/>
                        <a:pt x="547" y="1021"/>
                        <a:pt x="1" y="1750"/>
                      </a:cubicBezTo>
                      <a:lnTo>
                        <a:pt x="4155" y="438"/>
                      </a:lnTo>
                      <a:cubicBezTo>
                        <a:pt x="3766" y="146"/>
                        <a:pt x="3296" y="0"/>
                        <a:pt x="2821" y="0"/>
                      </a:cubicBezTo>
                      <a:close/>
                    </a:path>
                  </a:pathLst>
                </a:custGeom>
                <a:solidFill>
                  <a:srgbClr val="1717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20" name="Google Shape;1520;p60"/>
                <p:cNvSpPr/>
                <p:nvPr/>
              </p:nvSpPr>
              <p:spPr>
                <a:xfrm>
                  <a:off x="4781975" y="2012575"/>
                  <a:ext cx="54700" cy="2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8" h="1149" extrusionOk="0">
                      <a:moveTo>
                        <a:pt x="946" y="0"/>
                      </a:moveTo>
                      <a:cubicBezTo>
                        <a:pt x="578" y="0"/>
                        <a:pt x="213" y="152"/>
                        <a:pt x="1" y="456"/>
                      </a:cubicBezTo>
                      <a:lnTo>
                        <a:pt x="2187" y="1148"/>
                      </a:lnTo>
                      <a:cubicBezTo>
                        <a:pt x="2187" y="1148"/>
                        <a:pt x="1786" y="237"/>
                        <a:pt x="1167" y="19"/>
                      </a:cubicBezTo>
                      <a:cubicBezTo>
                        <a:pt x="1094" y="6"/>
                        <a:pt x="1020" y="0"/>
                        <a:pt x="946" y="0"/>
                      </a:cubicBezTo>
                      <a:close/>
                    </a:path>
                  </a:pathLst>
                </a:custGeom>
                <a:solidFill>
                  <a:srgbClr val="1717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21" name="Google Shape;1521;p60"/>
                <p:cNvSpPr/>
                <p:nvPr/>
              </p:nvSpPr>
              <p:spPr>
                <a:xfrm>
                  <a:off x="4472250" y="1875475"/>
                  <a:ext cx="303375" cy="16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35" h="6646" extrusionOk="0">
                      <a:moveTo>
                        <a:pt x="8163" y="0"/>
                      </a:moveTo>
                      <a:lnTo>
                        <a:pt x="7726" y="110"/>
                      </a:lnTo>
                      <a:lnTo>
                        <a:pt x="7543" y="146"/>
                      </a:lnTo>
                      <a:lnTo>
                        <a:pt x="6268" y="474"/>
                      </a:lnTo>
                      <a:cubicBezTo>
                        <a:pt x="5466" y="766"/>
                        <a:pt x="4701" y="1130"/>
                        <a:pt x="3973" y="1604"/>
                      </a:cubicBezTo>
                      <a:lnTo>
                        <a:pt x="3426" y="2150"/>
                      </a:lnTo>
                      <a:lnTo>
                        <a:pt x="839" y="4810"/>
                      </a:lnTo>
                      <a:lnTo>
                        <a:pt x="110" y="5503"/>
                      </a:lnTo>
                      <a:lnTo>
                        <a:pt x="1" y="5612"/>
                      </a:lnTo>
                      <a:cubicBezTo>
                        <a:pt x="74" y="5685"/>
                        <a:pt x="110" y="5758"/>
                        <a:pt x="183" y="5794"/>
                      </a:cubicBezTo>
                      <a:lnTo>
                        <a:pt x="292" y="5903"/>
                      </a:lnTo>
                      <a:cubicBezTo>
                        <a:pt x="802" y="6341"/>
                        <a:pt x="1458" y="6596"/>
                        <a:pt x="2151" y="6632"/>
                      </a:cubicBezTo>
                      <a:cubicBezTo>
                        <a:pt x="2260" y="6641"/>
                        <a:pt x="2371" y="6645"/>
                        <a:pt x="2483" y="6645"/>
                      </a:cubicBezTo>
                      <a:cubicBezTo>
                        <a:pt x="4673" y="6645"/>
                        <a:pt x="7235" y="4995"/>
                        <a:pt x="9037" y="3608"/>
                      </a:cubicBezTo>
                      <a:cubicBezTo>
                        <a:pt x="9620" y="3098"/>
                        <a:pt x="10313" y="2697"/>
                        <a:pt x="11042" y="2478"/>
                      </a:cubicBezTo>
                      <a:cubicBezTo>
                        <a:pt x="11114" y="2478"/>
                        <a:pt x="11151" y="2478"/>
                        <a:pt x="11224" y="2442"/>
                      </a:cubicBezTo>
                      <a:cubicBezTo>
                        <a:pt x="11333" y="2424"/>
                        <a:pt x="11442" y="2414"/>
                        <a:pt x="11552" y="2414"/>
                      </a:cubicBezTo>
                      <a:cubicBezTo>
                        <a:pt x="11661" y="2414"/>
                        <a:pt x="11770" y="2424"/>
                        <a:pt x="11880" y="2442"/>
                      </a:cubicBezTo>
                      <a:cubicBezTo>
                        <a:pt x="11989" y="2478"/>
                        <a:pt x="12062" y="2515"/>
                        <a:pt x="12135" y="2551"/>
                      </a:cubicBezTo>
                      <a:lnTo>
                        <a:pt x="11953" y="2442"/>
                      </a:lnTo>
                      <a:lnTo>
                        <a:pt x="11625" y="2223"/>
                      </a:lnTo>
                      <a:lnTo>
                        <a:pt x="11114" y="1895"/>
                      </a:lnTo>
                      <a:lnTo>
                        <a:pt x="9256" y="693"/>
                      </a:lnTo>
                      <a:lnTo>
                        <a:pt x="8236" y="37"/>
                      </a:lnTo>
                      <a:lnTo>
                        <a:pt x="8163" y="0"/>
                      </a:lnTo>
                      <a:close/>
                    </a:path>
                  </a:pathLst>
                </a:custGeom>
                <a:solidFill>
                  <a:srgbClr val="1F275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22" name="Google Shape;1522;p60"/>
                <p:cNvSpPr/>
                <p:nvPr/>
              </p:nvSpPr>
              <p:spPr>
                <a:xfrm>
                  <a:off x="4775600" y="1939250"/>
                  <a:ext cx="6400" cy="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" h="146" extrusionOk="0">
                      <a:moveTo>
                        <a:pt x="1" y="0"/>
                      </a:moveTo>
                      <a:lnTo>
                        <a:pt x="256" y="146"/>
                      </a:lnTo>
                      <a:cubicBezTo>
                        <a:pt x="183" y="73"/>
                        <a:pt x="110" y="37"/>
                        <a:pt x="1" y="0"/>
                      </a:cubicBezTo>
                      <a:close/>
                    </a:path>
                  </a:pathLst>
                </a:custGeom>
                <a:solidFill>
                  <a:srgbClr val="1F275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23" name="Google Shape;1523;p60"/>
                <p:cNvSpPr/>
                <p:nvPr/>
              </p:nvSpPr>
              <p:spPr>
                <a:xfrm>
                  <a:off x="5638275" y="2252600"/>
                  <a:ext cx="594900" cy="43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96" h="17200" extrusionOk="0">
                      <a:moveTo>
                        <a:pt x="18147" y="1"/>
                      </a:moveTo>
                      <a:lnTo>
                        <a:pt x="1" y="17200"/>
                      </a:lnTo>
                      <a:lnTo>
                        <a:pt x="10604" y="17200"/>
                      </a:lnTo>
                      <a:lnTo>
                        <a:pt x="23795" y="5066"/>
                      </a:lnTo>
                      <a:lnTo>
                        <a:pt x="18147" y="1"/>
                      </a:ln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24" name="Google Shape;1524;p60"/>
                <p:cNvSpPr/>
                <p:nvPr/>
              </p:nvSpPr>
              <p:spPr>
                <a:xfrm>
                  <a:off x="5507100" y="2075875"/>
                  <a:ext cx="458250" cy="51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30" h="20443" extrusionOk="0">
                      <a:moveTo>
                        <a:pt x="15487" y="1"/>
                      </a:moveTo>
                      <a:lnTo>
                        <a:pt x="1" y="14649"/>
                      </a:lnTo>
                      <a:lnTo>
                        <a:pt x="1" y="20443"/>
                      </a:lnTo>
                      <a:lnTo>
                        <a:pt x="18329" y="2552"/>
                      </a:lnTo>
                      <a:lnTo>
                        <a:pt x="15487" y="1"/>
                      </a:lnTo>
                      <a:close/>
                    </a:path>
                  </a:pathLst>
                </a:custGeom>
                <a:solidFill>
                  <a:srgbClr val="28282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25" name="Google Shape;1525;p60"/>
                <p:cNvSpPr/>
                <p:nvPr/>
              </p:nvSpPr>
              <p:spPr>
                <a:xfrm>
                  <a:off x="6277775" y="4455300"/>
                  <a:ext cx="653175" cy="2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27" h="8164" extrusionOk="0">
                      <a:moveTo>
                        <a:pt x="15195" y="1"/>
                      </a:moveTo>
                      <a:lnTo>
                        <a:pt x="1" y="8163"/>
                      </a:lnTo>
                      <a:lnTo>
                        <a:pt x="26127" y="7835"/>
                      </a:lnTo>
                      <a:lnTo>
                        <a:pt x="24414" y="1"/>
                      </a:lnTo>
                      <a:close/>
                    </a:path>
                  </a:pathLst>
                </a:custGeom>
                <a:solidFill>
                  <a:srgbClr val="10101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26" name="Google Shape;1526;p60"/>
                <p:cNvSpPr/>
                <p:nvPr/>
              </p:nvSpPr>
              <p:spPr>
                <a:xfrm>
                  <a:off x="6277775" y="4651175"/>
                  <a:ext cx="655925" cy="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37" h="3754" extrusionOk="0">
                      <a:moveTo>
                        <a:pt x="26127" y="0"/>
                      </a:moveTo>
                      <a:lnTo>
                        <a:pt x="1" y="328"/>
                      </a:lnTo>
                      <a:lnTo>
                        <a:pt x="74" y="3753"/>
                      </a:lnTo>
                      <a:lnTo>
                        <a:pt x="26236" y="3462"/>
                      </a:lnTo>
                      <a:lnTo>
                        <a:pt x="2612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27" name="Google Shape;1527;p60"/>
                <p:cNvSpPr/>
                <p:nvPr/>
              </p:nvSpPr>
              <p:spPr>
                <a:xfrm>
                  <a:off x="6499150" y="4530925"/>
                  <a:ext cx="74725" cy="2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802" fill="none" extrusionOk="0">
                      <a:moveTo>
                        <a:pt x="0" y="0"/>
                      </a:moveTo>
                      <a:lnTo>
                        <a:pt x="2988" y="802"/>
                      </a:lnTo>
                    </a:path>
                  </a:pathLst>
                </a:custGeom>
                <a:noFill/>
                <a:ln w="20950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28" name="Google Shape;1528;p60"/>
                <p:cNvSpPr/>
                <p:nvPr/>
              </p:nvSpPr>
              <p:spPr>
                <a:xfrm>
                  <a:off x="6572925" y="4492650"/>
                  <a:ext cx="74725" cy="2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840" fill="none" extrusionOk="0">
                      <a:moveTo>
                        <a:pt x="1" y="1"/>
                      </a:moveTo>
                      <a:lnTo>
                        <a:pt x="2989" y="839"/>
                      </a:lnTo>
                    </a:path>
                  </a:pathLst>
                </a:custGeom>
                <a:noFill/>
                <a:ln w="20950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29" name="Google Shape;1529;p60"/>
                <p:cNvSpPr/>
                <p:nvPr/>
              </p:nvSpPr>
              <p:spPr>
                <a:xfrm>
                  <a:off x="6611200" y="4131925"/>
                  <a:ext cx="276950" cy="3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8" h="12936" extrusionOk="0">
                      <a:moveTo>
                        <a:pt x="0" y="0"/>
                      </a:moveTo>
                      <a:lnTo>
                        <a:pt x="1676" y="12936"/>
                      </a:lnTo>
                      <a:lnTo>
                        <a:pt x="11077" y="12936"/>
                      </a:lnTo>
                      <a:lnTo>
                        <a:pt x="936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30" name="Google Shape;1530;p60"/>
                <p:cNvSpPr/>
                <p:nvPr/>
              </p:nvSpPr>
              <p:spPr>
                <a:xfrm>
                  <a:off x="6289625" y="2464875"/>
                  <a:ext cx="656825" cy="187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73" h="75137" extrusionOk="0">
                      <a:moveTo>
                        <a:pt x="14758" y="0"/>
                      </a:moveTo>
                      <a:lnTo>
                        <a:pt x="0" y="11369"/>
                      </a:lnTo>
                      <a:lnTo>
                        <a:pt x="3098" y="40155"/>
                      </a:lnTo>
                      <a:lnTo>
                        <a:pt x="11041" y="75136"/>
                      </a:lnTo>
                      <a:lnTo>
                        <a:pt x="26272" y="75136"/>
                      </a:lnTo>
                      <a:lnTo>
                        <a:pt x="19058" y="39135"/>
                      </a:lnTo>
                      <a:lnTo>
                        <a:pt x="14758" y="0"/>
                      </a:lnTo>
                      <a:close/>
                    </a:path>
                  </a:pathLst>
                </a:custGeom>
                <a:solidFill>
                  <a:srgbClr val="351C7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31" name="Google Shape;1531;p60"/>
                <p:cNvSpPr/>
                <p:nvPr/>
              </p:nvSpPr>
              <p:spPr>
                <a:xfrm>
                  <a:off x="5518050" y="4455300"/>
                  <a:ext cx="654075" cy="2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63" h="8164" extrusionOk="0">
                      <a:moveTo>
                        <a:pt x="15195" y="1"/>
                      </a:moveTo>
                      <a:lnTo>
                        <a:pt x="0" y="8163"/>
                      </a:lnTo>
                      <a:lnTo>
                        <a:pt x="26163" y="7835"/>
                      </a:lnTo>
                      <a:lnTo>
                        <a:pt x="24414" y="1"/>
                      </a:lnTo>
                      <a:close/>
                    </a:path>
                  </a:pathLst>
                </a:custGeom>
                <a:solidFill>
                  <a:srgbClr val="10101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32" name="Google Shape;1532;p60"/>
                <p:cNvSpPr/>
                <p:nvPr/>
              </p:nvSpPr>
              <p:spPr>
                <a:xfrm>
                  <a:off x="5518050" y="4651175"/>
                  <a:ext cx="655900" cy="9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36" h="3754" extrusionOk="0">
                      <a:moveTo>
                        <a:pt x="26163" y="0"/>
                      </a:moveTo>
                      <a:lnTo>
                        <a:pt x="0" y="328"/>
                      </a:lnTo>
                      <a:lnTo>
                        <a:pt x="73" y="3753"/>
                      </a:lnTo>
                      <a:lnTo>
                        <a:pt x="26236" y="3462"/>
                      </a:lnTo>
                      <a:lnTo>
                        <a:pt x="2616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33" name="Google Shape;1533;p60"/>
                <p:cNvSpPr/>
                <p:nvPr/>
              </p:nvSpPr>
              <p:spPr>
                <a:xfrm>
                  <a:off x="5739400" y="4530925"/>
                  <a:ext cx="75625" cy="2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5" h="802" fill="none" extrusionOk="0">
                      <a:moveTo>
                        <a:pt x="1" y="0"/>
                      </a:moveTo>
                      <a:lnTo>
                        <a:pt x="3025" y="802"/>
                      </a:lnTo>
                    </a:path>
                  </a:pathLst>
                </a:custGeom>
                <a:noFill/>
                <a:ln w="20950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34" name="Google Shape;1534;p60"/>
                <p:cNvSpPr/>
                <p:nvPr/>
              </p:nvSpPr>
              <p:spPr>
                <a:xfrm>
                  <a:off x="5813200" y="4492650"/>
                  <a:ext cx="74725" cy="2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9" h="840" fill="none" extrusionOk="0">
                      <a:moveTo>
                        <a:pt x="0" y="1"/>
                      </a:moveTo>
                      <a:lnTo>
                        <a:pt x="2988" y="839"/>
                      </a:lnTo>
                    </a:path>
                  </a:pathLst>
                </a:custGeom>
                <a:noFill/>
                <a:ln w="20950" cap="rnd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35" name="Google Shape;1535;p60"/>
                <p:cNvSpPr/>
                <p:nvPr/>
              </p:nvSpPr>
              <p:spPr>
                <a:xfrm>
                  <a:off x="5893350" y="4131925"/>
                  <a:ext cx="253275" cy="32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31" h="12936" extrusionOk="0">
                      <a:moveTo>
                        <a:pt x="729" y="0"/>
                      </a:moveTo>
                      <a:lnTo>
                        <a:pt x="1" y="12936"/>
                      </a:lnTo>
                      <a:lnTo>
                        <a:pt x="9402" y="12936"/>
                      </a:lnTo>
                      <a:lnTo>
                        <a:pt x="1013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36" name="Google Shape;1536;p60"/>
                <p:cNvSpPr/>
                <p:nvPr/>
              </p:nvSpPr>
              <p:spPr>
                <a:xfrm>
                  <a:off x="5850550" y="2384700"/>
                  <a:ext cx="855400" cy="195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16" h="78344" extrusionOk="0">
                      <a:moveTo>
                        <a:pt x="13774" y="0"/>
                      </a:moveTo>
                      <a:lnTo>
                        <a:pt x="2514" y="36002"/>
                      </a:lnTo>
                      <a:cubicBezTo>
                        <a:pt x="1858" y="37933"/>
                        <a:pt x="1458" y="39973"/>
                        <a:pt x="1385" y="42014"/>
                      </a:cubicBezTo>
                      <a:lnTo>
                        <a:pt x="0" y="78343"/>
                      </a:lnTo>
                      <a:lnTo>
                        <a:pt x="15049" y="78343"/>
                      </a:lnTo>
                      <a:lnTo>
                        <a:pt x="18984" y="39645"/>
                      </a:lnTo>
                      <a:lnTo>
                        <a:pt x="34216" y="3207"/>
                      </a:lnTo>
                      <a:lnTo>
                        <a:pt x="13774" y="0"/>
                      </a:lnTo>
                      <a:close/>
                    </a:path>
                  </a:pathLst>
                </a:custGeom>
                <a:solidFill>
                  <a:srgbClr val="351C7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37" name="Google Shape;1537;p60"/>
                <p:cNvSpPr/>
                <p:nvPr/>
              </p:nvSpPr>
              <p:spPr>
                <a:xfrm>
                  <a:off x="5802100" y="1235900"/>
                  <a:ext cx="155950" cy="13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8" h="5329" extrusionOk="0">
                      <a:moveTo>
                        <a:pt x="3517" y="1"/>
                      </a:moveTo>
                      <a:cubicBezTo>
                        <a:pt x="1268" y="1"/>
                        <a:pt x="1" y="2698"/>
                        <a:pt x="1537" y="4449"/>
                      </a:cubicBezTo>
                      <a:cubicBezTo>
                        <a:pt x="2080" y="5055"/>
                        <a:pt x="2785" y="5329"/>
                        <a:pt x="3481" y="5329"/>
                      </a:cubicBezTo>
                      <a:cubicBezTo>
                        <a:pt x="4792" y="5329"/>
                        <a:pt x="6070" y="4357"/>
                        <a:pt x="6165" y="2809"/>
                      </a:cubicBezTo>
                      <a:cubicBezTo>
                        <a:pt x="6238" y="1352"/>
                        <a:pt x="5108" y="113"/>
                        <a:pt x="3651" y="4"/>
                      </a:cubicBezTo>
                      <a:cubicBezTo>
                        <a:pt x="3606" y="2"/>
                        <a:pt x="3561" y="1"/>
                        <a:pt x="3517" y="1"/>
                      </a:cubicBezTo>
                      <a:close/>
                    </a:path>
                  </a:pathLst>
                </a:custGeom>
                <a:solidFill>
                  <a:srgbClr val="9248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38" name="Google Shape;1538;p60"/>
                <p:cNvSpPr/>
                <p:nvPr/>
              </p:nvSpPr>
              <p:spPr>
                <a:xfrm>
                  <a:off x="6024525" y="1236900"/>
                  <a:ext cx="251450" cy="41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58" h="16726" extrusionOk="0">
                      <a:moveTo>
                        <a:pt x="5794" y="0"/>
                      </a:moveTo>
                      <a:lnTo>
                        <a:pt x="1" y="7543"/>
                      </a:lnTo>
                      <a:lnTo>
                        <a:pt x="1750" y="16725"/>
                      </a:lnTo>
                      <a:lnTo>
                        <a:pt x="10058" y="14685"/>
                      </a:lnTo>
                      <a:lnTo>
                        <a:pt x="5794" y="0"/>
                      </a:lnTo>
                      <a:close/>
                    </a:path>
                  </a:pathLst>
                </a:custGeom>
                <a:solidFill>
                  <a:srgbClr val="A1594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39" name="Google Shape;1539;p60"/>
                <p:cNvSpPr/>
                <p:nvPr/>
              </p:nvSpPr>
              <p:spPr>
                <a:xfrm>
                  <a:off x="6025450" y="1355325"/>
                  <a:ext cx="129375" cy="16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5" h="6632" extrusionOk="0">
                      <a:moveTo>
                        <a:pt x="4482" y="0"/>
                      </a:moveTo>
                      <a:lnTo>
                        <a:pt x="0" y="3061"/>
                      </a:lnTo>
                      <a:lnTo>
                        <a:pt x="693" y="6632"/>
                      </a:lnTo>
                      <a:cubicBezTo>
                        <a:pt x="693" y="6632"/>
                        <a:pt x="5174" y="5502"/>
                        <a:pt x="4482" y="0"/>
                      </a:cubicBezTo>
                      <a:close/>
                    </a:path>
                  </a:pathLst>
                </a:custGeom>
                <a:solidFill>
                  <a:srgbClr val="231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40" name="Google Shape;1540;p60"/>
                <p:cNvSpPr/>
                <p:nvPr/>
              </p:nvSpPr>
              <p:spPr>
                <a:xfrm>
                  <a:off x="5837775" y="1014950"/>
                  <a:ext cx="374450" cy="46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78" h="18414" extrusionOk="0">
                      <a:moveTo>
                        <a:pt x="6736" y="1"/>
                      </a:moveTo>
                      <a:cubicBezTo>
                        <a:pt x="5466" y="1"/>
                        <a:pt x="4187" y="334"/>
                        <a:pt x="3025" y="971"/>
                      </a:cubicBezTo>
                      <a:cubicBezTo>
                        <a:pt x="547" y="2356"/>
                        <a:pt x="1" y="4396"/>
                        <a:pt x="147" y="6692"/>
                      </a:cubicBezTo>
                      <a:cubicBezTo>
                        <a:pt x="292" y="9315"/>
                        <a:pt x="730" y="13360"/>
                        <a:pt x="1859" y="15218"/>
                      </a:cubicBezTo>
                      <a:cubicBezTo>
                        <a:pt x="3092" y="17180"/>
                        <a:pt x="4863" y="18413"/>
                        <a:pt x="7100" y="18413"/>
                      </a:cubicBezTo>
                      <a:cubicBezTo>
                        <a:pt x="8103" y="18413"/>
                        <a:pt x="9201" y="18165"/>
                        <a:pt x="10386" y="17623"/>
                      </a:cubicBezTo>
                      <a:cubicBezTo>
                        <a:pt x="10386" y="17623"/>
                        <a:pt x="14977" y="16239"/>
                        <a:pt x="14467" y="9097"/>
                      </a:cubicBezTo>
                      <a:cubicBezTo>
                        <a:pt x="14007" y="2789"/>
                        <a:pt x="10408" y="1"/>
                        <a:pt x="6736" y="1"/>
                      </a:cubicBezTo>
                      <a:close/>
                    </a:path>
                  </a:pathLst>
                </a:custGeom>
                <a:solidFill>
                  <a:srgbClr val="A1594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41" name="Google Shape;1541;p60"/>
                <p:cNvSpPr/>
                <p:nvPr/>
              </p:nvSpPr>
              <p:spPr>
                <a:xfrm>
                  <a:off x="5860550" y="1263300"/>
                  <a:ext cx="31925" cy="2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1093" extrusionOk="0">
                      <a:moveTo>
                        <a:pt x="730" y="1"/>
                      </a:moveTo>
                      <a:cubicBezTo>
                        <a:pt x="256" y="1"/>
                        <a:pt x="1" y="584"/>
                        <a:pt x="329" y="912"/>
                      </a:cubicBezTo>
                      <a:cubicBezTo>
                        <a:pt x="453" y="1036"/>
                        <a:pt x="603" y="1093"/>
                        <a:pt x="747" y="1093"/>
                      </a:cubicBezTo>
                      <a:cubicBezTo>
                        <a:pt x="1024" y="1093"/>
                        <a:pt x="1276" y="883"/>
                        <a:pt x="1276" y="547"/>
                      </a:cubicBezTo>
                      <a:cubicBezTo>
                        <a:pt x="1276" y="256"/>
                        <a:pt x="1058" y="1"/>
                        <a:pt x="730" y="1"/>
                      </a:cubicBezTo>
                      <a:close/>
                    </a:path>
                  </a:pathLst>
                </a:custGeom>
                <a:solidFill>
                  <a:srgbClr val="1717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42" name="Google Shape;1542;p60"/>
                <p:cNvSpPr/>
                <p:nvPr/>
              </p:nvSpPr>
              <p:spPr>
                <a:xfrm>
                  <a:off x="5972850" y="1238675"/>
                  <a:ext cx="31675" cy="2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" h="1086" extrusionOk="0">
                      <a:moveTo>
                        <a:pt x="713" y="0"/>
                      </a:moveTo>
                      <a:cubicBezTo>
                        <a:pt x="232" y="0"/>
                        <a:pt x="0" y="594"/>
                        <a:pt x="319" y="913"/>
                      </a:cubicBezTo>
                      <a:cubicBezTo>
                        <a:pt x="439" y="1033"/>
                        <a:pt x="582" y="1086"/>
                        <a:pt x="721" y="1086"/>
                      </a:cubicBezTo>
                      <a:cubicBezTo>
                        <a:pt x="1004" y="1086"/>
                        <a:pt x="1266" y="866"/>
                        <a:pt x="1266" y="549"/>
                      </a:cubicBezTo>
                      <a:cubicBezTo>
                        <a:pt x="1266" y="257"/>
                        <a:pt x="1048" y="2"/>
                        <a:pt x="756" y="2"/>
                      </a:cubicBezTo>
                      <a:cubicBezTo>
                        <a:pt x="742" y="1"/>
                        <a:pt x="727" y="0"/>
                        <a:pt x="713" y="0"/>
                      </a:cubicBezTo>
                      <a:close/>
                    </a:path>
                  </a:pathLst>
                </a:custGeom>
                <a:solidFill>
                  <a:srgbClr val="1717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43" name="Google Shape;1543;p60"/>
                <p:cNvSpPr/>
                <p:nvPr/>
              </p:nvSpPr>
              <p:spPr>
                <a:xfrm>
                  <a:off x="5915225" y="1282450"/>
                  <a:ext cx="22800" cy="4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2" h="1932" fill="none" extrusionOk="0">
                      <a:moveTo>
                        <a:pt x="146" y="0"/>
                      </a:moveTo>
                      <a:lnTo>
                        <a:pt x="37" y="1603"/>
                      </a:lnTo>
                      <a:cubicBezTo>
                        <a:pt x="0" y="1749"/>
                        <a:pt x="146" y="1895"/>
                        <a:pt x="328" y="1931"/>
                      </a:cubicBezTo>
                      <a:lnTo>
                        <a:pt x="911" y="1931"/>
                      </a:lnTo>
                    </a:path>
                  </a:pathLst>
                </a:custGeom>
                <a:noFill/>
                <a:ln w="4550" cap="rnd" cmpd="sng">
                  <a:solidFill>
                    <a:srgbClr val="1E0B07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44" name="Google Shape;1544;p60"/>
                <p:cNvSpPr/>
                <p:nvPr/>
              </p:nvSpPr>
              <p:spPr>
                <a:xfrm>
                  <a:off x="5932525" y="1161275"/>
                  <a:ext cx="111150" cy="3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6" h="1532" extrusionOk="0">
                      <a:moveTo>
                        <a:pt x="1640" y="1"/>
                      </a:moveTo>
                      <a:cubicBezTo>
                        <a:pt x="328" y="1"/>
                        <a:pt x="0" y="1531"/>
                        <a:pt x="0" y="1531"/>
                      </a:cubicBezTo>
                      <a:lnTo>
                        <a:pt x="4446" y="1385"/>
                      </a:lnTo>
                      <a:cubicBezTo>
                        <a:pt x="4446" y="1385"/>
                        <a:pt x="2952" y="1"/>
                        <a:pt x="1640" y="1"/>
                      </a:cubicBezTo>
                      <a:close/>
                    </a:path>
                  </a:pathLst>
                </a:custGeom>
                <a:solidFill>
                  <a:srgbClr val="1717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45" name="Google Shape;1545;p60"/>
                <p:cNvSpPr/>
                <p:nvPr/>
              </p:nvSpPr>
              <p:spPr>
                <a:xfrm>
                  <a:off x="5837775" y="1190250"/>
                  <a:ext cx="51950" cy="4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" h="1648" extrusionOk="0">
                      <a:moveTo>
                        <a:pt x="1093" y="1"/>
                      </a:moveTo>
                      <a:cubicBezTo>
                        <a:pt x="1022" y="1"/>
                        <a:pt x="949" y="14"/>
                        <a:pt x="875" y="44"/>
                      </a:cubicBezTo>
                      <a:cubicBezTo>
                        <a:pt x="292" y="299"/>
                        <a:pt x="1" y="1647"/>
                        <a:pt x="1" y="1647"/>
                      </a:cubicBezTo>
                      <a:lnTo>
                        <a:pt x="2078" y="736"/>
                      </a:lnTo>
                      <a:cubicBezTo>
                        <a:pt x="2078" y="736"/>
                        <a:pt x="1625" y="1"/>
                        <a:pt x="1093" y="1"/>
                      </a:cubicBezTo>
                      <a:close/>
                    </a:path>
                  </a:pathLst>
                </a:custGeom>
                <a:solidFill>
                  <a:srgbClr val="1717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46" name="Google Shape;1546;p60"/>
                <p:cNvSpPr/>
                <p:nvPr/>
              </p:nvSpPr>
              <p:spPr>
                <a:xfrm>
                  <a:off x="5845075" y="964800"/>
                  <a:ext cx="473850" cy="34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54" h="13800" extrusionOk="0">
                      <a:moveTo>
                        <a:pt x="9531" y="0"/>
                      </a:moveTo>
                      <a:cubicBezTo>
                        <a:pt x="9131" y="0"/>
                        <a:pt x="8711" y="20"/>
                        <a:pt x="8272" y="62"/>
                      </a:cubicBezTo>
                      <a:cubicBezTo>
                        <a:pt x="948" y="754"/>
                        <a:pt x="0" y="6402"/>
                        <a:pt x="0" y="6402"/>
                      </a:cubicBezTo>
                      <a:cubicBezTo>
                        <a:pt x="2048" y="5457"/>
                        <a:pt x="5264" y="5276"/>
                        <a:pt x="7424" y="5276"/>
                      </a:cubicBezTo>
                      <a:cubicBezTo>
                        <a:pt x="8761" y="5276"/>
                        <a:pt x="9693" y="5345"/>
                        <a:pt x="9693" y="5345"/>
                      </a:cubicBezTo>
                      <a:cubicBezTo>
                        <a:pt x="9766" y="10702"/>
                        <a:pt x="11989" y="11467"/>
                        <a:pt x="11989" y="11467"/>
                      </a:cubicBezTo>
                      <a:lnTo>
                        <a:pt x="13118" y="13799"/>
                      </a:lnTo>
                      <a:cubicBezTo>
                        <a:pt x="17662" y="11108"/>
                        <a:pt x="18954" y="0"/>
                        <a:pt x="9531" y="0"/>
                      </a:cubicBezTo>
                      <a:close/>
                    </a:path>
                  </a:pathLst>
                </a:custGeom>
                <a:solidFill>
                  <a:srgbClr val="1717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47" name="Google Shape;1547;p60"/>
                <p:cNvSpPr/>
                <p:nvPr/>
              </p:nvSpPr>
              <p:spPr>
                <a:xfrm>
                  <a:off x="6112975" y="1182100"/>
                  <a:ext cx="169375" cy="14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5" h="5772" extrusionOk="0">
                      <a:moveTo>
                        <a:pt x="3794" y="1"/>
                      </a:moveTo>
                      <a:cubicBezTo>
                        <a:pt x="1353" y="1"/>
                        <a:pt x="0" y="2965"/>
                        <a:pt x="1673" y="4816"/>
                      </a:cubicBezTo>
                      <a:cubicBezTo>
                        <a:pt x="2268" y="5474"/>
                        <a:pt x="3038" y="5771"/>
                        <a:pt x="3797" y="5771"/>
                      </a:cubicBezTo>
                      <a:cubicBezTo>
                        <a:pt x="5223" y="5771"/>
                        <a:pt x="6607" y="4719"/>
                        <a:pt x="6702" y="3030"/>
                      </a:cubicBezTo>
                      <a:cubicBezTo>
                        <a:pt x="6775" y="1463"/>
                        <a:pt x="5572" y="79"/>
                        <a:pt x="3969" y="6"/>
                      </a:cubicBezTo>
                      <a:cubicBezTo>
                        <a:pt x="3910" y="2"/>
                        <a:pt x="3852" y="1"/>
                        <a:pt x="3794" y="1"/>
                      </a:cubicBezTo>
                      <a:close/>
                    </a:path>
                  </a:pathLst>
                </a:custGeom>
                <a:solidFill>
                  <a:srgbClr val="A1594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48" name="Google Shape;1548;p60"/>
                <p:cNvSpPr/>
                <p:nvPr/>
              </p:nvSpPr>
              <p:spPr>
                <a:xfrm>
                  <a:off x="6177575" y="1225050"/>
                  <a:ext cx="57425" cy="5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7" h="2333" fill="none" extrusionOk="0">
                      <a:moveTo>
                        <a:pt x="2296" y="73"/>
                      </a:moveTo>
                      <a:cubicBezTo>
                        <a:pt x="1021" y="0"/>
                        <a:pt x="0" y="1057"/>
                        <a:pt x="110" y="2332"/>
                      </a:cubicBezTo>
                    </a:path>
                  </a:pathLst>
                </a:custGeom>
                <a:noFill/>
                <a:ln w="5475" cap="rnd" cmpd="sng">
                  <a:solidFill>
                    <a:srgbClr val="33172B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49" name="Google Shape;1549;p60"/>
                <p:cNvSpPr/>
                <p:nvPr/>
              </p:nvSpPr>
              <p:spPr>
                <a:xfrm>
                  <a:off x="5291200" y="2075875"/>
                  <a:ext cx="390825" cy="282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33" h="11297" extrusionOk="0">
                      <a:moveTo>
                        <a:pt x="3062" y="1"/>
                      </a:moveTo>
                      <a:lnTo>
                        <a:pt x="1" y="3645"/>
                      </a:lnTo>
                      <a:lnTo>
                        <a:pt x="11698" y="11297"/>
                      </a:lnTo>
                      <a:lnTo>
                        <a:pt x="15633" y="6050"/>
                      </a:lnTo>
                      <a:lnTo>
                        <a:pt x="3062" y="1"/>
                      </a:lnTo>
                      <a:close/>
                    </a:path>
                  </a:pathLst>
                </a:custGeom>
                <a:solidFill>
                  <a:srgbClr val="A1594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50" name="Google Shape;1550;p60"/>
                <p:cNvSpPr/>
                <p:nvPr/>
              </p:nvSpPr>
              <p:spPr>
                <a:xfrm>
                  <a:off x="5122675" y="1983875"/>
                  <a:ext cx="266950" cy="210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78" h="8418" extrusionOk="0">
                      <a:moveTo>
                        <a:pt x="6997" y="1"/>
                      </a:moveTo>
                      <a:lnTo>
                        <a:pt x="2151" y="219"/>
                      </a:lnTo>
                      <a:cubicBezTo>
                        <a:pt x="1276" y="219"/>
                        <a:pt x="256" y="1531"/>
                        <a:pt x="183" y="2187"/>
                      </a:cubicBezTo>
                      <a:cubicBezTo>
                        <a:pt x="1" y="3790"/>
                        <a:pt x="2005" y="5066"/>
                        <a:pt x="2479" y="6669"/>
                      </a:cubicBezTo>
                      <a:cubicBezTo>
                        <a:pt x="2770" y="7543"/>
                        <a:pt x="3207" y="8309"/>
                        <a:pt x="3936" y="8381"/>
                      </a:cubicBezTo>
                      <a:lnTo>
                        <a:pt x="9293" y="8418"/>
                      </a:lnTo>
                      <a:lnTo>
                        <a:pt x="10677" y="5685"/>
                      </a:lnTo>
                      <a:lnTo>
                        <a:pt x="7398" y="948"/>
                      </a:lnTo>
                      <a:lnTo>
                        <a:pt x="6997" y="1"/>
                      </a:lnTo>
                      <a:close/>
                    </a:path>
                  </a:pathLst>
                </a:custGeom>
                <a:solidFill>
                  <a:srgbClr val="A1594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51" name="Google Shape;1551;p60"/>
                <p:cNvSpPr/>
                <p:nvPr/>
              </p:nvSpPr>
              <p:spPr>
                <a:xfrm>
                  <a:off x="5231075" y="1954275"/>
                  <a:ext cx="162175" cy="17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7" h="6833" extrusionOk="0">
                      <a:moveTo>
                        <a:pt x="1264" y="1"/>
                      </a:moveTo>
                      <a:cubicBezTo>
                        <a:pt x="694" y="1"/>
                        <a:pt x="142" y="167"/>
                        <a:pt x="1" y="638"/>
                      </a:cubicBezTo>
                      <a:lnTo>
                        <a:pt x="1896" y="2715"/>
                      </a:lnTo>
                      <a:lnTo>
                        <a:pt x="2989" y="5375"/>
                      </a:lnTo>
                      <a:lnTo>
                        <a:pt x="6487" y="6833"/>
                      </a:lnTo>
                      <a:cubicBezTo>
                        <a:pt x="6341" y="6723"/>
                        <a:pt x="4738" y="2897"/>
                        <a:pt x="4191" y="1330"/>
                      </a:cubicBezTo>
                      <a:cubicBezTo>
                        <a:pt x="4046" y="930"/>
                        <a:pt x="3718" y="638"/>
                        <a:pt x="3317" y="492"/>
                      </a:cubicBezTo>
                      <a:lnTo>
                        <a:pt x="2151" y="128"/>
                      </a:lnTo>
                      <a:cubicBezTo>
                        <a:pt x="1893" y="50"/>
                        <a:pt x="1576" y="1"/>
                        <a:pt x="1264" y="1"/>
                      </a:cubicBezTo>
                      <a:close/>
                    </a:path>
                  </a:pathLst>
                </a:custGeom>
                <a:solidFill>
                  <a:srgbClr val="A1594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52" name="Google Shape;1552;p60"/>
                <p:cNvSpPr/>
                <p:nvPr/>
              </p:nvSpPr>
              <p:spPr>
                <a:xfrm>
                  <a:off x="5158200" y="1956550"/>
                  <a:ext cx="138500" cy="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" h="2756" extrusionOk="0">
                      <a:moveTo>
                        <a:pt x="3535" y="0"/>
                      </a:moveTo>
                      <a:lnTo>
                        <a:pt x="1349" y="583"/>
                      </a:lnTo>
                      <a:cubicBezTo>
                        <a:pt x="438" y="802"/>
                        <a:pt x="1" y="1932"/>
                        <a:pt x="766" y="2478"/>
                      </a:cubicBezTo>
                      <a:cubicBezTo>
                        <a:pt x="1054" y="2651"/>
                        <a:pt x="1366" y="2756"/>
                        <a:pt x="1681" y="2756"/>
                      </a:cubicBezTo>
                      <a:cubicBezTo>
                        <a:pt x="1765" y="2756"/>
                        <a:pt x="1848" y="2749"/>
                        <a:pt x="1932" y="2733"/>
                      </a:cubicBezTo>
                      <a:lnTo>
                        <a:pt x="5539" y="2660"/>
                      </a:lnTo>
                      <a:lnTo>
                        <a:pt x="4920" y="1130"/>
                      </a:lnTo>
                      <a:lnTo>
                        <a:pt x="3535" y="0"/>
                      </a:lnTo>
                      <a:close/>
                    </a:path>
                  </a:pathLst>
                </a:custGeom>
                <a:solidFill>
                  <a:srgbClr val="A1594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53" name="Google Shape;1553;p60"/>
                <p:cNvSpPr/>
                <p:nvPr/>
              </p:nvSpPr>
              <p:spPr>
                <a:xfrm>
                  <a:off x="5140900" y="1992075"/>
                  <a:ext cx="175850" cy="17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4" h="7082" extrusionOk="0">
                      <a:moveTo>
                        <a:pt x="2661" y="1"/>
                      </a:moveTo>
                      <a:cubicBezTo>
                        <a:pt x="1822" y="438"/>
                        <a:pt x="911" y="693"/>
                        <a:pt x="1" y="802"/>
                      </a:cubicBezTo>
                      <a:lnTo>
                        <a:pt x="1932" y="4555"/>
                      </a:lnTo>
                      <a:lnTo>
                        <a:pt x="3280" y="6487"/>
                      </a:lnTo>
                      <a:cubicBezTo>
                        <a:pt x="3571" y="6915"/>
                        <a:pt x="3905" y="7081"/>
                        <a:pt x="4248" y="7081"/>
                      </a:cubicBezTo>
                      <a:cubicBezTo>
                        <a:pt x="5454" y="7081"/>
                        <a:pt x="6778" y="5029"/>
                        <a:pt x="6778" y="5029"/>
                      </a:cubicBezTo>
                      <a:lnTo>
                        <a:pt x="7033" y="1640"/>
                      </a:lnTo>
                      <a:lnTo>
                        <a:pt x="5831" y="256"/>
                      </a:lnTo>
                      <a:lnTo>
                        <a:pt x="2661" y="1"/>
                      </a:lnTo>
                      <a:close/>
                    </a:path>
                  </a:pathLst>
                </a:custGeom>
                <a:solidFill>
                  <a:srgbClr val="A1594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54" name="Google Shape;1554;p60"/>
                <p:cNvSpPr/>
                <p:nvPr/>
              </p:nvSpPr>
              <p:spPr>
                <a:xfrm>
                  <a:off x="5322175" y="2058575"/>
                  <a:ext cx="634050" cy="44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2" h="17866" extrusionOk="0">
                      <a:moveTo>
                        <a:pt x="3244" y="1"/>
                      </a:moveTo>
                      <a:lnTo>
                        <a:pt x="1" y="6924"/>
                      </a:lnTo>
                      <a:lnTo>
                        <a:pt x="15815" y="16944"/>
                      </a:lnTo>
                      <a:cubicBezTo>
                        <a:pt x="16745" y="17559"/>
                        <a:pt x="17965" y="17866"/>
                        <a:pt x="19196" y="17866"/>
                      </a:cubicBezTo>
                      <a:cubicBezTo>
                        <a:pt x="20955" y="17866"/>
                        <a:pt x="22736" y="17240"/>
                        <a:pt x="23722" y="15997"/>
                      </a:cubicBezTo>
                      <a:cubicBezTo>
                        <a:pt x="25362" y="13884"/>
                        <a:pt x="24742" y="9693"/>
                        <a:pt x="22338" y="8454"/>
                      </a:cubicBezTo>
                      <a:lnTo>
                        <a:pt x="324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55" name="Google Shape;1555;p60"/>
                <p:cNvSpPr/>
                <p:nvPr/>
              </p:nvSpPr>
              <p:spPr>
                <a:xfrm>
                  <a:off x="5664700" y="1667950"/>
                  <a:ext cx="500150" cy="83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06" h="33362" extrusionOk="0">
                      <a:moveTo>
                        <a:pt x="13510" y="0"/>
                      </a:moveTo>
                      <a:cubicBezTo>
                        <a:pt x="11259" y="0"/>
                        <a:pt x="9078" y="753"/>
                        <a:pt x="8345" y="2690"/>
                      </a:cubicBezTo>
                      <a:cubicBezTo>
                        <a:pt x="7616" y="4621"/>
                        <a:pt x="2150" y="25391"/>
                        <a:pt x="1130" y="28087"/>
                      </a:cubicBezTo>
                      <a:cubicBezTo>
                        <a:pt x="1" y="31075"/>
                        <a:pt x="1276" y="32788"/>
                        <a:pt x="4628" y="33298"/>
                      </a:cubicBezTo>
                      <a:cubicBezTo>
                        <a:pt x="4932" y="33341"/>
                        <a:pt x="5236" y="33362"/>
                        <a:pt x="5539" y="33362"/>
                      </a:cubicBezTo>
                      <a:cubicBezTo>
                        <a:pt x="8325" y="33362"/>
                        <a:pt x="10985" y="31599"/>
                        <a:pt x="11807" y="29035"/>
                      </a:cubicBezTo>
                      <a:cubicBezTo>
                        <a:pt x="11807" y="29035"/>
                        <a:pt x="17710" y="13439"/>
                        <a:pt x="19422" y="6042"/>
                      </a:cubicBezTo>
                      <a:cubicBezTo>
                        <a:pt x="20005" y="3419"/>
                        <a:pt x="18766" y="1014"/>
                        <a:pt x="16106" y="321"/>
                      </a:cubicBezTo>
                      <a:cubicBezTo>
                        <a:pt x="15285" y="116"/>
                        <a:pt x="14392" y="0"/>
                        <a:pt x="1351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56" name="Google Shape;1556;p60"/>
                <p:cNvSpPr/>
                <p:nvPr/>
              </p:nvSpPr>
              <p:spPr>
                <a:xfrm>
                  <a:off x="5891525" y="1575175"/>
                  <a:ext cx="840850" cy="104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34" h="41932" extrusionOk="0">
                      <a:moveTo>
                        <a:pt x="19875" y="1"/>
                      </a:moveTo>
                      <a:cubicBezTo>
                        <a:pt x="18952" y="1"/>
                        <a:pt x="17914" y="39"/>
                        <a:pt x="16762" y="133"/>
                      </a:cubicBezTo>
                      <a:lnTo>
                        <a:pt x="5722" y="2028"/>
                      </a:lnTo>
                      <a:cubicBezTo>
                        <a:pt x="5722" y="2028"/>
                        <a:pt x="1786" y="3486"/>
                        <a:pt x="1" y="5381"/>
                      </a:cubicBezTo>
                      <a:lnTo>
                        <a:pt x="8746" y="41600"/>
                      </a:lnTo>
                      <a:cubicBezTo>
                        <a:pt x="10606" y="41831"/>
                        <a:pt x="12407" y="41931"/>
                        <a:pt x="14135" y="41931"/>
                      </a:cubicBezTo>
                      <a:cubicBezTo>
                        <a:pt x="25505" y="41931"/>
                        <a:pt x="33633" y="37592"/>
                        <a:pt x="33633" y="37592"/>
                      </a:cubicBezTo>
                      <a:lnTo>
                        <a:pt x="25435" y="607"/>
                      </a:lnTo>
                      <a:cubicBezTo>
                        <a:pt x="25435" y="607"/>
                        <a:pt x="23569" y="1"/>
                        <a:pt x="1987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57" name="Google Shape;1557;p60"/>
                <p:cNvSpPr/>
                <p:nvPr/>
              </p:nvSpPr>
              <p:spPr>
                <a:xfrm>
                  <a:off x="6015975" y="1579400"/>
                  <a:ext cx="294625" cy="1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5" h="5141" extrusionOk="0">
                      <a:moveTo>
                        <a:pt x="11784" y="1"/>
                      </a:moveTo>
                      <a:cubicBezTo>
                        <a:pt x="8031" y="1"/>
                        <a:pt x="4278" y="620"/>
                        <a:pt x="744" y="1859"/>
                      </a:cubicBezTo>
                      <a:cubicBezTo>
                        <a:pt x="744" y="1859"/>
                        <a:pt x="1" y="5141"/>
                        <a:pt x="3908" y="5141"/>
                      </a:cubicBezTo>
                      <a:cubicBezTo>
                        <a:pt x="4240" y="5141"/>
                        <a:pt x="4605" y="5117"/>
                        <a:pt x="5007" y="5066"/>
                      </a:cubicBezTo>
                      <a:cubicBezTo>
                        <a:pt x="10546" y="4264"/>
                        <a:pt x="11784" y="1"/>
                        <a:pt x="11784" y="1"/>
                      </a:cubicBezTo>
                      <a:close/>
                    </a:path>
                  </a:pathLst>
                </a:custGeom>
                <a:solidFill>
                  <a:srgbClr val="A1594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58" name="Google Shape;1558;p60"/>
                <p:cNvSpPr/>
                <p:nvPr/>
              </p:nvSpPr>
              <p:spPr>
                <a:xfrm>
                  <a:off x="5915225" y="1575775"/>
                  <a:ext cx="817150" cy="10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86" h="42141" extrusionOk="0">
                      <a:moveTo>
                        <a:pt x="17891" y="0"/>
                      </a:moveTo>
                      <a:lnTo>
                        <a:pt x="10312" y="15632"/>
                      </a:lnTo>
                      <a:cubicBezTo>
                        <a:pt x="4336" y="8417"/>
                        <a:pt x="3061" y="2624"/>
                        <a:pt x="3061" y="2624"/>
                      </a:cubicBezTo>
                      <a:lnTo>
                        <a:pt x="0" y="4409"/>
                      </a:lnTo>
                      <a:lnTo>
                        <a:pt x="2114" y="17236"/>
                      </a:lnTo>
                      <a:cubicBezTo>
                        <a:pt x="2369" y="18875"/>
                        <a:pt x="2697" y="20479"/>
                        <a:pt x="3097" y="22082"/>
                      </a:cubicBezTo>
                      <a:lnTo>
                        <a:pt x="7798" y="41576"/>
                      </a:lnTo>
                      <a:cubicBezTo>
                        <a:pt x="10229" y="41974"/>
                        <a:pt x="12520" y="42141"/>
                        <a:pt x="14654" y="42141"/>
                      </a:cubicBezTo>
                      <a:cubicBezTo>
                        <a:pt x="25827" y="42141"/>
                        <a:pt x="32685" y="37568"/>
                        <a:pt x="32685" y="37568"/>
                      </a:cubicBezTo>
                      <a:lnTo>
                        <a:pt x="28787" y="20005"/>
                      </a:lnTo>
                      <a:cubicBezTo>
                        <a:pt x="19057" y="15231"/>
                        <a:pt x="20989" y="0"/>
                        <a:pt x="20989" y="0"/>
                      </a:cubicBezTo>
                      <a:close/>
                    </a:path>
                  </a:pathLst>
                </a:custGeom>
                <a:solidFill>
                  <a:srgbClr val="F6B26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59" name="Google Shape;1559;p60"/>
                <p:cNvSpPr/>
                <p:nvPr/>
              </p:nvSpPr>
              <p:spPr>
                <a:xfrm>
                  <a:off x="5977150" y="1982050"/>
                  <a:ext cx="657750" cy="21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10" h="8591" extrusionOk="0">
                      <a:moveTo>
                        <a:pt x="21864" y="1"/>
                      </a:moveTo>
                      <a:cubicBezTo>
                        <a:pt x="15513" y="2250"/>
                        <a:pt x="8802" y="3388"/>
                        <a:pt x="2057" y="3388"/>
                      </a:cubicBezTo>
                      <a:cubicBezTo>
                        <a:pt x="1372" y="3388"/>
                        <a:pt x="686" y="3377"/>
                        <a:pt x="1" y="3353"/>
                      </a:cubicBezTo>
                      <a:lnTo>
                        <a:pt x="1" y="3353"/>
                      </a:lnTo>
                      <a:lnTo>
                        <a:pt x="1276" y="8491"/>
                      </a:lnTo>
                      <a:cubicBezTo>
                        <a:pt x="2418" y="8559"/>
                        <a:pt x="3529" y="8590"/>
                        <a:pt x="4608" y="8590"/>
                      </a:cubicBezTo>
                      <a:cubicBezTo>
                        <a:pt x="17978" y="8590"/>
                        <a:pt x="26310" y="3754"/>
                        <a:pt x="26310" y="3754"/>
                      </a:cubicBezTo>
                      <a:cubicBezTo>
                        <a:pt x="24925" y="3025"/>
                        <a:pt x="21864" y="1"/>
                        <a:pt x="21864" y="1"/>
                      </a:cubicBez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60" name="Google Shape;1560;p60"/>
                <p:cNvSpPr/>
                <p:nvPr/>
              </p:nvSpPr>
              <p:spPr>
                <a:xfrm>
                  <a:off x="6041850" y="2218000"/>
                  <a:ext cx="649525" cy="22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81" h="9012" extrusionOk="0">
                      <a:moveTo>
                        <a:pt x="24960" y="0"/>
                      </a:moveTo>
                      <a:cubicBezTo>
                        <a:pt x="16276" y="4087"/>
                        <a:pt x="6818" y="4623"/>
                        <a:pt x="2456" y="4623"/>
                      </a:cubicBezTo>
                      <a:cubicBezTo>
                        <a:pt x="907" y="4623"/>
                        <a:pt x="0" y="4555"/>
                        <a:pt x="0" y="4555"/>
                      </a:cubicBezTo>
                      <a:lnTo>
                        <a:pt x="0" y="4555"/>
                      </a:lnTo>
                      <a:lnTo>
                        <a:pt x="984" y="8709"/>
                      </a:lnTo>
                      <a:cubicBezTo>
                        <a:pt x="2898" y="8920"/>
                        <a:pt x="4726" y="9012"/>
                        <a:pt x="6459" y="9012"/>
                      </a:cubicBezTo>
                      <a:cubicBezTo>
                        <a:pt x="18516" y="9012"/>
                        <a:pt x="25981" y="4555"/>
                        <a:pt x="25981" y="4555"/>
                      </a:cubicBezTo>
                      <a:lnTo>
                        <a:pt x="24960" y="0"/>
                      </a:lnTo>
                      <a:close/>
                    </a:path>
                  </a:pathLst>
                </a:cu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61" name="Google Shape;1561;p60"/>
                <p:cNvSpPr/>
                <p:nvPr/>
              </p:nvSpPr>
              <p:spPr>
                <a:xfrm>
                  <a:off x="6438100" y="1583025"/>
                  <a:ext cx="696000" cy="6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40" h="25655" extrusionOk="0">
                      <a:moveTo>
                        <a:pt x="2485" y="1"/>
                      </a:moveTo>
                      <a:cubicBezTo>
                        <a:pt x="1662" y="1"/>
                        <a:pt x="1026" y="497"/>
                        <a:pt x="329" y="1532"/>
                      </a:cubicBezTo>
                      <a:cubicBezTo>
                        <a:pt x="37" y="1933"/>
                        <a:pt x="1" y="2443"/>
                        <a:pt x="147" y="2917"/>
                      </a:cubicBezTo>
                      <a:cubicBezTo>
                        <a:pt x="1058" y="5431"/>
                        <a:pt x="4191" y="13848"/>
                        <a:pt x="6122" y="15342"/>
                      </a:cubicBezTo>
                      <a:cubicBezTo>
                        <a:pt x="7799" y="16618"/>
                        <a:pt x="18256" y="22849"/>
                        <a:pt x="20552" y="24561"/>
                      </a:cubicBezTo>
                      <a:cubicBezTo>
                        <a:pt x="21504" y="25296"/>
                        <a:pt x="22380" y="25655"/>
                        <a:pt x="23178" y="25655"/>
                      </a:cubicBezTo>
                      <a:cubicBezTo>
                        <a:pt x="24518" y="25655"/>
                        <a:pt x="25637" y="24644"/>
                        <a:pt x="26528" y="22703"/>
                      </a:cubicBezTo>
                      <a:cubicBezTo>
                        <a:pt x="27840" y="19861"/>
                        <a:pt x="26965" y="16290"/>
                        <a:pt x="24524" y="14613"/>
                      </a:cubicBezTo>
                      <a:cubicBezTo>
                        <a:pt x="24524" y="14613"/>
                        <a:pt x="11260" y="4520"/>
                        <a:pt x="4665" y="767"/>
                      </a:cubicBezTo>
                      <a:cubicBezTo>
                        <a:pt x="3777" y="262"/>
                        <a:pt x="3082" y="1"/>
                        <a:pt x="248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62" name="Google Shape;1562;p60"/>
                <p:cNvSpPr/>
                <p:nvPr/>
              </p:nvSpPr>
              <p:spPr>
                <a:xfrm>
                  <a:off x="6615750" y="1966750"/>
                  <a:ext cx="513800" cy="68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2" h="27323" extrusionOk="0">
                      <a:moveTo>
                        <a:pt x="15163" y="0"/>
                      </a:moveTo>
                      <a:cubicBezTo>
                        <a:pt x="13534" y="0"/>
                        <a:pt x="11884" y="627"/>
                        <a:pt x="11041" y="1852"/>
                      </a:cubicBezTo>
                      <a:lnTo>
                        <a:pt x="0" y="21455"/>
                      </a:lnTo>
                      <a:lnTo>
                        <a:pt x="5758" y="27322"/>
                      </a:lnTo>
                      <a:lnTo>
                        <a:pt x="18620" y="9212"/>
                      </a:lnTo>
                      <a:cubicBezTo>
                        <a:pt x="20369" y="7172"/>
                        <a:pt x="20552" y="3200"/>
                        <a:pt x="18657" y="1269"/>
                      </a:cubicBezTo>
                      <a:cubicBezTo>
                        <a:pt x="17806" y="417"/>
                        <a:pt x="16491" y="0"/>
                        <a:pt x="1516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1563" name="Google Shape;1563;p60"/>
                <p:cNvSpPr/>
                <p:nvPr/>
              </p:nvSpPr>
              <p:spPr>
                <a:xfrm>
                  <a:off x="6388925" y="2435700"/>
                  <a:ext cx="343450" cy="29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38" h="11947" extrusionOk="0">
                      <a:moveTo>
                        <a:pt x="5089" y="1"/>
                      </a:moveTo>
                      <a:cubicBezTo>
                        <a:pt x="4858" y="1"/>
                        <a:pt x="4628" y="105"/>
                        <a:pt x="4482" y="293"/>
                      </a:cubicBezTo>
                      <a:cubicBezTo>
                        <a:pt x="4191" y="657"/>
                        <a:pt x="4118" y="1167"/>
                        <a:pt x="4336" y="1568"/>
                      </a:cubicBezTo>
                      <a:lnTo>
                        <a:pt x="4919" y="2697"/>
                      </a:lnTo>
                      <a:lnTo>
                        <a:pt x="510" y="5977"/>
                      </a:lnTo>
                      <a:cubicBezTo>
                        <a:pt x="146" y="6268"/>
                        <a:pt x="0" y="6742"/>
                        <a:pt x="182" y="7216"/>
                      </a:cubicBezTo>
                      <a:cubicBezTo>
                        <a:pt x="265" y="7572"/>
                        <a:pt x="615" y="7805"/>
                        <a:pt x="986" y="7805"/>
                      </a:cubicBezTo>
                      <a:cubicBezTo>
                        <a:pt x="1107" y="7805"/>
                        <a:pt x="1231" y="7780"/>
                        <a:pt x="1348" y="7726"/>
                      </a:cubicBezTo>
                      <a:lnTo>
                        <a:pt x="2296" y="7325"/>
                      </a:lnTo>
                      <a:lnTo>
                        <a:pt x="1494" y="7908"/>
                      </a:lnTo>
                      <a:cubicBezTo>
                        <a:pt x="1166" y="8200"/>
                        <a:pt x="1020" y="8673"/>
                        <a:pt x="1203" y="9111"/>
                      </a:cubicBezTo>
                      <a:cubicBezTo>
                        <a:pt x="1306" y="9420"/>
                        <a:pt x="1591" y="9620"/>
                        <a:pt x="1905" y="9620"/>
                      </a:cubicBezTo>
                      <a:cubicBezTo>
                        <a:pt x="2034" y="9620"/>
                        <a:pt x="2168" y="9586"/>
                        <a:pt x="2296" y="9511"/>
                      </a:cubicBezTo>
                      <a:lnTo>
                        <a:pt x="2842" y="9184"/>
                      </a:lnTo>
                      <a:lnTo>
                        <a:pt x="2842" y="9184"/>
                      </a:lnTo>
                      <a:cubicBezTo>
                        <a:pt x="2442" y="9511"/>
                        <a:pt x="2296" y="10022"/>
                        <a:pt x="2478" y="10459"/>
                      </a:cubicBezTo>
                      <a:cubicBezTo>
                        <a:pt x="2603" y="10733"/>
                        <a:pt x="2864" y="10888"/>
                        <a:pt x="3146" y="10888"/>
                      </a:cubicBezTo>
                      <a:cubicBezTo>
                        <a:pt x="3275" y="10888"/>
                        <a:pt x="3408" y="10856"/>
                        <a:pt x="3535" y="10787"/>
                      </a:cubicBezTo>
                      <a:lnTo>
                        <a:pt x="4227" y="10277"/>
                      </a:lnTo>
                      <a:lnTo>
                        <a:pt x="4227" y="10277"/>
                      </a:lnTo>
                      <a:cubicBezTo>
                        <a:pt x="3535" y="10787"/>
                        <a:pt x="3608" y="11261"/>
                        <a:pt x="3753" y="11552"/>
                      </a:cubicBezTo>
                      <a:cubicBezTo>
                        <a:pt x="3877" y="11800"/>
                        <a:pt x="4135" y="11946"/>
                        <a:pt x="4391" y="11946"/>
                      </a:cubicBezTo>
                      <a:cubicBezTo>
                        <a:pt x="4512" y="11946"/>
                        <a:pt x="4632" y="11914"/>
                        <a:pt x="4737" y="11844"/>
                      </a:cubicBezTo>
                      <a:lnTo>
                        <a:pt x="8490" y="10131"/>
                      </a:lnTo>
                      <a:cubicBezTo>
                        <a:pt x="8600" y="10094"/>
                        <a:pt x="8709" y="10022"/>
                        <a:pt x="8818" y="9985"/>
                      </a:cubicBezTo>
                      <a:cubicBezTo>
                        <a:pt x="9053" y="10072"/>
                        <a:pt x="9326" y="10130"/>
                        <a:pt x="9636" y="10130"/>
                      </a:cubicBezTo>
                      <a:cubicBezTo>
                        <a:pt x="10623" y="10130"/>
                        <a:pt x="11990" y="9542"/>
                        <a:pt x="13737" y="7434"/>
                      </a:cubicBezTo>
                      <a:lnTo>
                        <a:pt x="10385" y="3608"/>
                      </a:lnTo>
                      <a:lnTo>
                        <a:pt x="5575" y="183"/>
                      </a:lnTo>
                      <a:cubicBezTo>
                        <a:pt x="5435" y="59"/>
                        <a:pt x="5262" y="1"/>
                        <a:pt x="5089" y="1"/>
                      </a:cubicBezTo>
                      <a:close/>
                    </a:path>
                  </a:pathLst>
                </a:custGeom>
                <a:solidFill>
                  <a:srgbClr val="A1594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sp>
          <p:nvSpPr>
            <p:cNvPr id="1564" name="Google Shape;1564;p60"/>
            <p:cNvSpPr/>
            <p:nvPr/>
          </p:nvSpPr>
          <p:spPr>
            <a:xfrm rot="-900535" flipH="1">
              <a:off x="2915067" y="1610337"/>
              <a:ext cx="45062" cy="17476"/>
            </a:xfrm>
            <a:custGeom>
              <a:avLst/>
              <a:gdLst/>
              <a:ahLst/>
              <a:cxnLst/>
              <a:rect l="l" t="t" r="r" b="b"/>
              <a:pathLst>
                <a:path w="3154" h="1223" extrusionOk="0">
                  <a:moveTo>
                    <a:pt x="3154" y="0"/>
                  </a:moveTo>
                  <a:lnTo>
                    <a:pt x="3154" y="0"/>
                  </a:lnTo>
                  <a:cubicBezTo>
                    <a:pt x="2167" y="631"/>
                    <a:pt x="573" y="677"/>
                    <a:pt x="123" y="677"/>
                  </a:cubicBezTo>
                  <a:cubicBezTo>
                    <a:pt x="45" y="677"/>
                    <a:pt x="1" y="676"/>
                    <a:pt x="1" y="676"/>
                  </a:cubicBezTo>
                  <a:lnTo>
                    <a:pt x="1" y="676"/>
                  </a:lnTo>
                  <a:cubicBezTo>
                    <a:pt x="582" y="1075"/>
                    <a:pt x="1073" y="1222"/>
                    <a:pt x="1482" y="1222"/>
                  </a:cubicBezTo>
                  <a:cubicBezTo>
                    <a:pt x="2658" y="1222"/>
                    <a:pt x="3154" y="0"/>
                    <a:pt x="3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5" name="Google Shape;1565;p60"/>
            <p:cNvSpPr/>
            <p:nvPr/>
          </p:nvSpPr>
          <p:spPr>
            <a:xfrm rot="-900535" flipH="1">
              <a:off x="2460817" y="1915137"/>
              <a:ext cx="45062" cy="17476"/>
            </a:xfrm>
            <a:custGeom>
              <a:avLst/>
              <a:gdLst/>
              <a:ahLst/>
              <a:cxnLst/>
              <a:rect l="l" t="t" r="r" b="b"/>
              <a:pathLst>
                <a:path w="3154" h="1223" extrusionOk="0">
                  <a:moveTo>
                    <a:pt x="3154" y="0"/>
                  </a:moveTo>
                  <a:lnTo>
                    <a:pt x="3154" y="0"/>
                  </a:lnTo>
                  <a:cubicBezTo>
                    <a:pt x="2167" y="631"/>
                    <a:pt x="573" y="677"/>
                    <a:pt x="123" y="677"/>
                  </a:cubicBezTo>
                  <a:cubicBezTo>
                    <a:pt x="45" y="677"/>
                    <a:pt x="1" y="676"/>
                    <a:pt x="1" y="676"/>
                  </a:cubicBezTo>
                  <a:lnTo>
                    <a:pt x="1" y="676"/>
                  </a:lnTo>
                  <a:cubicBezTo>
                    <a:pt x="582" y="1075"/>
                    <a:pt x="1073" y="1222"/>
                    <a:pt x="1482" y="1222"/>
                  </a:cubicBezTo>
                  <a:cubicBezTo>
                    <a:pt x="2658" y="1222"/>
                    <a:pt x="3154" y="0"/>
                    <a:pt x="31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0605" y="1414780"/>
            <a:ext cx="4662805" cy="2724785"/>
          </a:xfrm>
          <a:prstGeom prst="rect">
            <a:avLst/>
          </a:prstGeom>
        </p:spPr>
      </p:pic>
      <p:sp>
        <p:nvSpPr>
          <p:cNvPr id="6" name="Google Shape;543;p38"/>
          <p:cNvSpPr txBox="1"/>
          <p:nvPr/>
        </p:nvSpPr>
        <p:spPr>
          <a:xfrm>
            <a:off x="-586740" y="841375"/>
            <a:ext cx="4535805" cy="4997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None/>
              <a:defRPr sz="1800" b="1" i="0" u="none" strike="noStrike" cap="none">
                <a:solidFill>
                  <a:srgbClr val="F6B26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600">
                <a:sym typeface="+mn-ea"/>
              </a:rPr>
              <a:t>3. Car Park Distribution </a:t>
            </a:r>
            <a:endParaRPr lang="en-US" altLang="en-GB" sz="1600">
              <a:solidFill>
                <a:schemeClr val="accent6"/>
              </a:solidFill>
              <a:sym typeface="+mn-ea"/>
            </a:endParaRPr>
          </a:p>
        </p:txBody>
      </p:sp>
      <p:sp>
        <p:nvSpPr>
          <p:cNvPr id="1092" name="Google Shape;1092;p55"/>
          <p:cNvSpPr txBox="1"/>
          <p:nvPr>
            <p:ph type="subTitle" idx="2"/>
          </p:nvPr>
        </p:nvSpPr>
        <p:spPr>
          <a:xfrm>
            <a:off x="1761490" y="4178935"/>
            <a:ext cx="3639820" cy="7886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>
                <a:ea typeface="宋体" panose="02010600030101010101" pitchFamily="2" charset="-122"/>
                <a:sym typeface="+mn-ea"/>
              </a:rPr>
              <a:t>→</a:t>
            </a:r>
            <a:r>
              <a:rPr lang="en-US" altLang="zh-CN">
                <a:ea typeface="宋体" panose="02010600030101010101" pitchFamily="2" charset="-122"/>
              </a:rPr>
              <a:t>Most car parks are located in the congestion points</a:t>
            </a:r>
            <a:endParaRPr lang="en-US" altLang="zh-CN"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9" dur="80"/>
                                        <p:tgtEl>
                                          <p:spTgt spid="10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0" dur="80"/>
                                        <p:tgtEl>
                                          <p:spTgt spid="10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80"/>
                                        <p:tgtEl>
                                          <p:spTgt spid="10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9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58"/>
          <p:cNvSpPr txBox="1"/>
          <p:nvPr>
            <p:ph type="title"/>
          </p:nvPr>
        </p:nvSpPr>
        <p:spPr>
          <a:xfrm>
            <a:off x="1991025" y="383955"/>
            <a:ext cx="51621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SOLUTIONS</a:t>
            </a:r>
            <a:endParaRPr lang="en-US" altLang="en-GB"/>
          </a:p>
        </p:txBody>
      </p:sp>
      <p:sp>
        <p:nvSpPr>
          <p:cNvPr id="1128" name="Google Shape;1128;p58"/>
          <p:cNvSpPr txBox="1"/>
          <p:nvPr/>
        </p:nvSpPr>
        <p:spPr>
          <a:xfrm>
            <a:off x="5621655" y="1201420"/>
            <a:ext cx="3133725" cy="136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Add </a:t>
            </a:r>
            <a:r>
              <a:rPr lang="en-US" sz="1300" b="1">
                <a:solidFill>
                  <a:schemeClr val="accent4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road acccess restriction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 on the identified congestion hotspot (industrial area in Kwun Tong starting from Hoi Yuen Road), to reduce the numbers of private cars on road in peak hours.</a:t>
            </a:r>
            <a:endParaRPr lang="en-US" sz="13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9" name="Google Shape;1129;p58"/>
          <p:cNvSpPr txBox="1"/>
          <p:nvPr/>
        </p:nvSpPr>
        <p:spPr>
          <a:xfrm>
            <a:off x="5673725" y="2971800"/>
            <a:ext cx="3081020" cy="2107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Promote using </a:t>
            </a:r>
            <a:r>
              <a:rPr lang="en-US" sz="1300" b="1">
                <a:solidFill>
                  <a:schemeClr val="accent4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e-scooters</a:t>
            </a:r>
            <a:r>
              <a:rPr lang="en-US" sz="1300">
                <a:solidFill>
                  <a:schemeClr val="accent4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300" b="1">
                <a:solidFill>
                  <a:schemeClr val="accent4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+ multiple transport modes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 in a journey. </a:t>
            </a:r>
            <a:endParaRPr lang="en-US" sz="13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→ Set 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e-scooters </a:t>
            </a:r>
            <a:r>
              <a:rPr lang="en-US" sz="1300" b="1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renting service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 in the car parks. </a:t>
            </a:r>
            <a:endParaRPr lang="en-US" sz="13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→ Introduce an </a:t>
            </a:r>
            <a:r>
              <a:rPr lang="en-US" sz="1300" b="1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app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 helping e-scooter users to plan their journey.</a:t>
            </a:r>
            <a:endParaRPr lang="en-US" sz="13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0" name="Google Shape;1130;p58"/>
          <p:cNvSpPr txBox="1"/>
          <p:nvPr/>
        </p:nvSpPr>
        <p:spPr>
          <a:xfrm>
            <a:off x="469265" y="2058035"/>
            <a:ext cx="2447925" cy="2120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Set up some </a:t>
            </a:r>
            <a:r>
              <a:rPr lang="en-US" sz="1300" b="1">
                <a:solidFill>
                  <a:schemeClr val="accent4">
                    <a:lumMod val="75000"/>
                  </a:schemeClr>
                </a:solidFill>
                <a:latin typeface="Lato"/>
                <a:ea typeface="Lato"/>
                <a:cs typeface="Lato"/>
                <a:sym typeface="Lato"/>
              </a:rPr>
              <a:t>new car parks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 fa</a:t>
            </a:r>
            <a:r>
              <a:rPr lang="en-US" altLang="zh-CN" sz="1300">
                <a:solidFill>
                  <a:srgbClr val="20124D"/>
                </a:solidFill>
                <a:latin typeface="Lato"/>
                <a:ea typeface="宋体" panose="02010600030101010101" pitchFamily="2" charset="-122"/>
                <a:cs typeface="Lato"/>
                <a:sym typeface="Lato"/>
              </a:rPr>
              <a:t>r from the 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congestion roads and near the Green Way Network 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  <a:hlinkClick r:id="" action="ppaction://hlinkshowjump?jump=nextslide"/>
              </a:rPr>
              <a:t>(an example)</a:t>
            </a:r>
            <a:r>
              <a:rPr lang="en-US" sz="1300">
                <a:solidFill>
                  <a:srgbClr val="20124D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lang="en-US" sz="1300">
              <a:solidFill>
                <a:srgbClr val="20124D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132" name="Google Shape;1132;p58"/>
          <p:cNvGrpSpPr/>
          <p:nvPr/>
        </p:nvGrpSpPr>
        <p:grpSpPr>
          <a:xfrm flipH="1">
            <a:off x="2870835" y="1320165"/>
            <a:ext cx="2698750" cy="2625725"/>
            <a:chOff x="3041054" y="1260513"/>
            <a:chExt cx="2694664" cy="2618700"/>
          </a:xfrm>
        </p:grpSpPr>
        <p:sp>
          <p:nvSpPr>
            <p:cNvPr id="1133" name="Google Shape;1133;p58"/>
            <p:cNvSpPr/>
            <p:nvPr/>
          </p:nvSpPr>
          <p:spPr>
            <a:xfrm rot="-2418500">
              <a:off x="3700804" y="2134347"/>
              <a:ext cx="1444580" cy="44677"/>
            </a:xfrm>
            <a:prstGeom prst="rect">
              <a:avLst/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5" name="Google Shape;1135;p58"/>
            <p:cNvSpPr/>
            <p:nvPr/>
          </p:nvSpPr>
          <p:spPr>
            <a:xfrm rot="2189777">
              <a:off x="3729315" y="2974311"/>
              <a:ext cx="1444591" cy="44643"/>
            </a:xfrm>
            <a:prstGeom prst="rect">
              <a:avLst/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6" name="Google Shape;1136;p58"/>
            <p:cNvSpPr/>
            <p:nvPr/>
          </p:nvSpPr>
          <p:spPr>
            <a:xfrm>
              <a:off x="3422876" y="1721038"/>
              <a:ext cx="1141500" cy="86400"/>
            </a:xfrm>
            <a:prstGeom prst="rect">
              <a:avLst/>
            </a:pr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7" name="Google Shape;1137;p58"/>
            <p:cNvSpPr/>
            <p:nvPr/>
          </p:nvSpPr>
          <p:spPr>
            <a:xfrm>
              <a:off x="4291218" y="2506850"/>
              <a:ext cx="1444500" cy="86400"/>
            </a:xfrm>
            <a:prstGeom prst="rect">
              <a:avLst/>
            </a:pr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8" name="Google Shape;1138;p58"/>
            <p:cNvSpPr/>
            <p:nvPr/>
          </p:nvSpPr>
          <p:spPr>
            <a:xfrm>
              <a:off x="3041054" y="3350163"/>
              <a:ext cx="1777800" cy="86400"/>
            </a:xfrm>
            <a:prstGeom prst="rect">
              <a:avLst/>
            </a:pr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0" name="Google Shape;1140;p58"/>
            <p:cNvSpPr/>
            <p:nvPr/>
          </p:nvSpPr>
          <p:spPr>
            <a:xfrm rot="10800000">
              <a:off x="4465445" y="1260588"/>
              <a:ext cx="971700" cy="971700"/>
            </a:xfrm>
            <a:prstGeom prst="ellipse">
              <a:avLst/>
            </a:pr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1" name="Google Shape;1141;p58"/>
            <p:cNvSpPr/>
            <p:nvPr/>
          </p:nvSpPr>
          <p:spPr>
            <a:xfrm>
              <a:off x="4465438" y="1260513"/>
              <a:ext cx="971700" cy="971700"/>
            </a:xfrm>
            <a:prstGeom prst="donut">
              <a:avLst>
                <a:gd name="adj" fmla="val 6050"/>
              </a:avLst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2" name="Google Shape;1142;p58"/>
            <p:cNvSpPr/>
            <p:nvPr/>
          </p:nvSpPr>
          <p:spPr>
            <a:xfrm rot="10800000">
              <a:off x="3413995" y="2064238"/>
              <a:ext cx="971700" cy="971700"/>
            </a:xfrm>
            <a:prstGeom prst="ellipse">
              <a:avLst/>
            </a:pr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3" name="Google Shape;1143;p58"/>
            <p:cNvSpPr/>
            <p:nvPr/>
          </p:nvSpPr>
          <p:spPr>
            <a:xfrm>
              <a:off x="3413988" y="2064163"/>
              <a:ext cx="971700" cy="971700"/>
            </a:xfrm>
            <a:prstGeom prst="donut">
              <a:avLst>
                <a:gd name="adj" fmla="val 6050"/>
              </a:avLst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4" name="Google Shape;1144;p58"/>
            <p:cNvSpPr/>
            <p:nvPr/>
          </p:nvSpPr>
          <p:spPr>
            <a:xfrm rot="10800000">
              <a:off x="4475445" y="2907513"/>
              <a:ext cx="971700" cy="971700"/>
            </a:xfrm>
            <a:prstGeom prst="ellipse">
              <a:avLst/>
            </a:pr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5" name="Google Shape;1145;p58"/>
            <p:cNvSpPr/>
            <p:nvPr/>
          </p:nvSpPr>
          <p:spPr>
            <a:xfrm>
              <a:off x="4475438" y="2907438"/>
              <a:ext cx="971700" cy="971700"/>
            </a:xfrm>
            <a:prstGeom prst="donut">
              <a:avLst>
                <a:gd name="adj" fmla="val 6050"/>
              </a:avLst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48" name="Google Shape;1148;p58"/>
          <p:cNvSpPr txBox="1"/>
          <p:nvPr/>
        </p:nvSpPr>
        <p:spPr>
          <a:xfrm>
            <a:off x="4528873" y="1541048"/>
            <a:ext cx="9477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1</a:t>
            </a:r>
            <a:endParaRPr sz="1600">
              <a:solidFill>
                <a:srgbClr val="20124D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149" name="Google Shape;1149;p58"/>
          <p:cNvSpPr txBox="1"/>
          <p:nvPr/>
        </p:nvSpPr>
        <p:spPr>
          <a:xfrm>
            <a:off x="2518695" y="2345373"/>
            <a:ext cx="10440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 2</a:t>
            </a:r>
            <a:endParaRPr sz="1600">
              <a:solidFill>
                <a:srgbClr val="20124D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151" name="Google Shape;1151;p58"/>
          <p:cNvSpPr txBox="1"/>
          <p:nvPr/>
        </p:nvSpPr>
        <p:spPr>
          <a:xfrm>
            <a:off x="4813303" y="3235278"/>
            <a:ext cx="1044000" cy="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124D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3</a:t>
            </a:r>
            <a:endParaRPr sz="1600">
              <a:solidFill>
                <a:srgbClr val="20124D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122" name="Google Shape;1122;p57"/>
          <p:cNvSpPr/>
          <p:nvPr/>
        </p:nvSpPr>
        <p:spPr>
          <a:xfrm>
            <a:off x="3427654" y="3254662"/>
            <a:ext cx="437911" cy="40926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2012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18" name="Google Shape;618;p43"/>
          <p:cNvGrpSpPr/>
          <p:nvPr/>
        </p:nvGrpSpPr>
        <p:grpSpPr>
          <a:xfrm>
            <a:off x="3433589" y="1541407"/>
            <a:ext cx="426068" cy="391597"/>
            <a:chOff x="1487200" y="4421025"/>
            <a:chExt cx="483125" cy="439750"/>
          </a:xfrm>
        </p:grpSpPr>
        <p:sp>
          <p:nvSpPr>
            <p:cNvPr id="619" name="Google Shape;619;p43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0" name="Google Shape;620;p43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1" name="Google Shape;621;p43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22" name="Google Shape;622;p43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" name="椭圆 2"/>
          <p:cNvSpPr/>
          <p:nvPr/>
        </p:nvSpPr>
        <p:spPr>
          <a:xfrm>
            <a:off x="4481195" y="2392680"/>
            <a:ext cx="456565" cy="441325"/>
          </a:xfrm>
          <a:prstGeom prst="ellipse">
            <a:avLst/>
          </a:prstGeom>
          <a:solidFill>
            <a:srgbClr val="D9D2E9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528820" y="2397125"/>
            <a:ext cx="4565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>
                <a:solidFill>
                  <a:schemeClr val="accent5"/>
                </a:solidFill>
              </a:rPr>
              <a:t>P</a:t>
            </a:r>
            <a:endParaRPr lang="en-US" altLang="zh-CN" sz="2400" b="1">
              <a:solidFill>
                <a:schemeClr val="accent5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427730" y="1597025"/>
            <a:ext cx="5251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>
                <a:solidFill>
                  <a:schemeClr val="accent6"/>
                </a:solidFill>
              </a:rPr>
              <a:t>X</a:t>
            </a:r>
            <a:endParaRPr lang="en-US" altLang="zh-CN" sz="3200" b="1">
              <a:solidFill>
                <a:schemeClr val="accent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8" grpId="0"/>
      <p:bldP spid="11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9"/>
          <p:cNvSpPr txBox="1"/>
          <p:nvPr>
            <p:ph type="title"/>
          </p:nvPr>
        </p:nvSpPr>
        <p:spPr>
          <a:xfrm>
            <a:off x="1445350" y="388150"/>
            <a:ext cx="6253200" cy="5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000"/>
              <a:t>New Car Park Example</a:t>
            </a:r>
            <a:endParaRPr lang="en-US" altLang="en-GB" sz="2000"/>
          </a:p>
        </p:txBody>
      </p:sp>
      <p:grpSp>
        <p:nvGrpSpPr>
          <p:cNvPr id="561" name="Google Shape;561;p39"/>
          <p:cNvGrpSpPr/>
          <p:nvPr/>
        </p:nvGrpSpPr>
        <p:grpSpPr>
          <a:xfrm flipH="1">
            <a:off x="719989" y="540002"/>
            <a:ext cx="688745" cy="1061264"/>
            <a:chOff x="6037863" y="1425516"/>
            <a:chExt cx="337058" cy="503327"/>
          </a:xfrm>
        </p:grpSpPr>
        <p:sp>
          <p:nvSpPr>
            <p:cNvPr id="562" name="Google Shape;562;p39"/>
            <p:cNvSpPr/>
            <p:nvPr/>
          </p:nvSpPr>
          <p:spPr>
            <a:xfrm>
              <a:off x="6037863" y="1425516"/>
              <a:ext cx="337058" cy="503327"/>
            </a:xfrm>
            <a:custGeom>
              <a:avLst/>
              <a:gdLst/>
              <a:ahLst/>
              <a:cxnLst/>
              <a:rect l="l" t="t" r="r" b="b"/>
              <a:pathLst>
                <a:path w="21172" h="31616" extrusionOk="0">
                  <a:moveTo>
                    <a:pt x="10857" y="0"/>
                  </a:moveTo>
                  <a:cubicBezTo>
                    <a:pt x="9131" y="0"/>
                    <a:pt x="7305" y="425"/>
                    <a:pt x="5476" y="1372"/>
                  </a:cubicBezTo>
                  <a:cubicBezTo>
                    <a:pt x="4076" y="2168"/>
                    <a:pt x="2898" y="3314"/>
                    <a:pt x="2070" y="4715"/>
                  </a:cubicBezTo>
                  <a:cubicBezTo>
                    <a:pt x="1" y="8439"/>
                    <a:pt x="192" y="12100"/>
                    <a:pt x="1656" y="14997"/>
                  </a:cubicBezTo>
                  <a:lnTo>
                    <a:pt x="1752" y="15156"/>
                  </a:lnTo>
                  <a:cubicBezTo>
                    <a:pt x="1784" y="15220"/>
                    <a:pt x="1815" y="15284"/>
                    <a:pt x="1847" y="15347"/>
                  </a:cubicBezTo>
                  <a:lnTo>
                    <a:pt x="10857" y="31615"/>
                  </a:lnTo>
                  <a:lnTo>
                    <a:pt x="19866" y="15316"/>
                  </a:lnTo>
                  <a:cubicBezTo>
                    <a:pt x="19898" y="15252"/>
                    <a:pt x="19929" y="15188"/>
                    <a:pt x="19961" y="15156"/>
                  </a:cubicBezTo>
                  <a:lnTo>
                    <a:pt x="19993" y="15061"/>
                  </a:lnTo>
                  <a:cubicBezTo>
                    <a:pt x="20757" y="13597"/>
                    <a:pt x="21171" y="11973"/>
                    <a:pt x="21171" y="10318"/>
                  </a:cubicBezTo>
                  <a:cubicBezTo>
                    <a:pt x="21171" y="4625"/>
                    <a:pt x="16558" y="0"/>
                    <a:pt x="10857" y="0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6137725" y="1515268"/>
              <a:ext cx="145461" cy="145477"/>
            </a:xfrm>
            <a:custGeom>
              <a:avLst/>
              <a:gdLst/>
              <a:ahLst/>
              <a:cxnLst/>
              <a:rect l="l" t="t" r="r" b="b"/>
              <a:pathLst>
                <a:path w="9137" h="9138" extrusionOk="0">
                  <a:moveTo>
                    <a:pt x="4585" y="1"/>
                  </a:moveTo>
                  <a:cubicBezTo>
                    <a:pt x="2070" y="1"/>
                    <a:pt x="0" y="2038"/>
                    <a:pt x="0" y="4553"/>
                  </a:cubicBezTo>
                  <a:cubicBezTo>
                    <a:pt x="0" y="7100"/>
                    <a:pt x="2070" y="9137"/>
                    <a:pt x="4585" y="9137"/>
                  </a:cubicBezTo>
                  <a:cubicBezTo>
                    <a:pt x="7099" y="9137"/>
                    <a:pt x="9137" y="7100"/>
                    <a:pt x="9137" y="4553"/>
                  </a:cubicBezTo>
                  <a:cubicBezTo>
                    <a:pt x="9137" y="2038"/>
                    <a:pt x="7099" y="1"/>
                    <a:pt x="4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64" name="Google Shape;564;p39"/>
          <p:cNvGrpSpPr/>
          <p:nvPr/>
        </p:nvGrpSpPr>
        <p:grpSpPr>
          <a:xfrm flipH="1">
            <a:off x="7735264" y="3298327"/>
            <a:ext cx="688745" cy="1061264"/>
            <a:chOff x="6037863" y="1425516"/>
            <a:chExt cx="337058" cy="503327"/>
          </a:xfrm>
        </p:grpSpPr>
        <p:sp>
          <p:nvSpPr>
            <p:cNvPr id="565" name="Google Shape;565;p39"/>
            <p:cNvSpPr/>
            <p:nvPr/>
          </p:nvSpPr>
          <p:spPr>
            <a:xfrm>
              <a:off x="6037863" y="1425516"/>
              <a:ext cx="337058" cy="503327"/>
            </a:xfrm>
            <a:custGeom>
              <a:avLst/>
              <a:gdLst/>
              <a:ahLst/>
              <a:cxnLst/>
              <a:rect l="l" t="t" r="r" b="b"/>
              <a:pathLst>
                <a:path w="21172" h="31616" extrusionOk="0">
                  <a:moveTo>
                    <a:pt x="10857" y="0"/>
                  </a:moveTo>
                  <a:cubicBezTo>
                    <a:pt x="9131" y="0"/>
                    <a:pt x="7305" y="425"/>
                    <a:pt x="5476" y="1372"/>
                  </a:cubicBezTo>
                  <a:cubicBezTo>
                    <a:pt x="4076" y="2168"/>
                    <a:pt x="2898" y="3314"/>
                    <a:pt x="2070" y="4715"/>
                  </a:cubicBezTo>
                  <a:cubicBezTo>
                    <a:pt x="1" y="8439"/>
                    <a:pt x="192" y="12100"/>
                    <a:pt x="1656" y="14997"/>
                  </a:cubicBezTo>
                  <a:lnTo>
                    <a:pt x="1752" y="15156"/>
                  </a:lnTo>
                  <a:cubicBezTo>
                    <a:pt x="1784" y="15220"/>
                    <a:pt x="1815" y="15284"/>
                    <a:pt x="1847" y="15347"/>
                  </a:cubicBezTo>
                  <a:lnTo>
                    <a:pt x="10857" y="31615"/>
                  </a:lnTo>
                  <a:lnTo>
                    <a:pt x="19866" y="15316"/>
                  </a:lnTo>
                  <a:cubicBezTo>
                    <a:pt x="19898" y="15252"/>
                    <a:pt x="19929" y="15188"/>
                    <a:pt x="19961" y="15156"/>
                  </a:cubicBezTo>
                  <a:lnTo>
                    <a:pt x="19993" y="15061"/>
                  </a:lnTo>
                  <a:cubicBezTo>
                    <a:pt x="20757" y="13597"/>
                    <a:pt x="21171" y="11973"/>
                    <a:pt x="21171" y="10318"/>
                  </a:cubicBezTo>
                  <a:cubicBezTo>
                    <a:pt x="21171" y="4625"/>
                    <a:pt x="16558" y="0"/>
                    <a:pt x="10857" y="0"/>
                  </a:cubicBezTo>
                  <a:close/>
                </a:path>
              </a:pathLst>
            </a:custGeom>
            <a:solidFill>
              <a:srgbClr val="2012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6137725" y="1515268"/>
              <a:ext cx="145461" cy="145477"/>
            </a:xfrm>
            <a:custGeom>
              <a:avLst/>
              <a:gdLst/>
              <a:ahLst/>
              <a:cxnLst/>
              <a:rect l="l" t="t" r="r" b="b"/>
              <a:pathLst>
                <a:path w="9137" h="9138" extrusionOk="0">
                  <a:moveTo>
                    <a:pt x="4585" y="1"/>
                  </a:moveTo>
                  <a:cubicBezTo>
                    <a:pt x="2070" y="1"/>
                    <a:pt x="0" y="2038"/>
                    <a:pt x="0" y="4553"/>
                  </a:cubicBezTo>
                  <a:cubicBezTo>
                    <a:pt x="0" y="7100"/>
                    <a:pt x="2070" y="9137"/>
                    <a:pt x="4585" y="9137"/>
                  </a:cubicBezTo>
                  <a:cubicBezTo>
                    <a:pt x="7099" y="9137"/>
                    <a:pt x="9137" y="7100"/>
                    <a:pt x="9137" y="4553"/>
                  </a:cubicBezTo>
                  <a:cubicBezTo>
                    <a:pt x="9137" y="2038"/>
                    <a:pt x="7099" y="1"/>
                    <a:pt x="4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5700" y="1443355"/>
            <a:ext cx="3458845" cy="24898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70" y="1356360"/>
            <a:ext cx="3918585" cy="2809875"/>
          </a:xfrm>
          <a:prstGeom prst="rect">
            <a:avLst/>
          </a:prstGeom>
        </p:spPr>
      </p:pic>
      <p:sp>
        <p:nvSpPr>
          <p:cNvPr id="5" name="下箭头 4"/>
          <p:cNvSpPr/>
          <p:nvPr/>
        </p:nvSpPr>
        <p:spPr>
          <a:xfrm>
            <a:off x="2159635" y="1790700"/>
            <a:ext cx="288925" cy="72263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Google Shape;544;p38"/>
          <p:cNvSpPr txBox="1"/>
          <p:nvPr>
            <p:ph type="subTitle" idx="2"/>
          </p:nvPr>
        </p:nvSpPr>
        <p:spPr>
          <a:xfrm>
            <a:off x="720090" y="4166235"/>
            <a:ext cx="3599815" cy="953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200"/>
              <a:t>Future GreenWay Plan by Government</a:t>
            </a:r>
            <a:endParaRPr lang="en-US" altLang="en-GB" sz="1200"/>
          </a:p>
        </p:txBody>
      </p:sp>
      <p:sp>
        <p:nvSpPr>
          <p:cNvPr id="7" name="Google Shape;544;p38"/>
          <p:cNvSpPr txBox="1"/>
          <p:nvPr/>
        </p:nvSpPr>
        <p:spPr>
          <a:xfrm>
            <a:off x="4824730" y="3981450"/>
            <a:ext cx="3599815" cy="9537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●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0124D"/>
              </a:buClr>
              <a:buSzPts val="1400"/>
              <a:buFont typeface="Oswald"/>
              <a:buChar char="○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0124D"/>
              </a:buClr>
              <a:buSzPts val="1400"/>
              <a:buFont typeface="Oswald"/>
              <a:buChar char="■"/>
              <a:defRPr sz="1400" b="0" i="0" u="none" strike="noStrike" cap="none">
                <a:solidFill>
                  <a:srgbClr val="20124D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en-GB" sz="1200"/>
              <a:t>Street View</a:t>
            </a:r>
            <a:endParaRPr lang="en-US" altLang="en-GB" sz="1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3746*1929*544*544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theme1.xml><?xml version="1.0" encoding="utf-8"?>
<a:theme xmlns:a="http://schemas.openxmlformats.org/drawingml/2006/main" name="Transport Consulting by Slidesgo">
  <a:themeElements>
    <a:clrScheme name="Simple Light">
      <a:dk1>
        <a:srgbClr val="FFFFFF"/>
      </a:dk1>
      <a:lt1>
        <a:srgbClr val="20124D"/>
      </a:lt1>
      <a:dk2>
        <a:srgbClr val="20124D"/>
      </a:dk2>
      <a:lt2>
        <a:srgbClr val="20124D"/>
      </a:lt2>
      <a:accent1>
        <a:srgbClr val="D9D2E9"/>
      </a:accent1>
      <a:accent2>
        <a:srgbClr val="B4A7D6"/>
      </a:accent2>
      <a:accent3>
        <a:srgbClr val="8C7CC3"/>
      </a:accent3>
      <a:accent4>
        <a:srgbClr val="F6B26B"/>
      </a:accent4>
      <a:accent5>
        <a:srgbClr val="20124D"/>
      </a:accent5>
      <a:accent6>
        <a:srgbClr val="351C75"/>
      </a:accent6>
      <a:hlink>
        <a:srgbClr val="2012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3944</Words>
  <Application>WPS 演示</Application>
  <PresentationFormat/>
  <Paragraphs>241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8" baseType="lpstr">
      <vt:lpstr>Arial</vt:lpstr>
      <vt:lpstr>宋体</vt:lpstr>
      <vt:lpstr>Wingdings</vt:lpstr>
      <vt:lpstr>Arial</vt:lpstr>
      <vt:lpstr>Oswald Regular</vt:lpstr>
      <vt:lpstr>Segoe Print</vt:lpstr>
      <vt:lpstr>Oswald</vt:lpstr>
      <vt:lpstr>Lato</vt:lpstr>
      <vt:lpstr>Lato Black</vt:lpstr>
      <vt:lpstr>Proxima Nova Semibold</vt:lpstr>
      <vt:lpstr>Proxima Nova</vt:lpstr>
      <vt:lpstr>微软雅黑</vt:lpstr>
      <vt:lpstr>Arial Unicode MS</vt:lpstr>
      <vt:lpstr>Montserrat</vt:lpstr>
      <vt:lpstr>Montserrat ExtraLight</vt:lpstr>
      <vt:lpstr>Calibri</vt:lpstr>
      <vt:lpstr>Amatic SC</vt:lpstr>
      <vt:lpstr>Roboto Medium</vt:lpstr>
      <vt:lpstr>Transport Consulting by Slidesgo</vt:lpstr>
      <vt:lpstr>Smart City Solution       Mobility in Kowloon East</vt:lpstr>
      <vt:lpstr>4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SOLUTIONS</vt:lpstr>
      <vt:lpstr>New Car Park Example</vt:lpstr>
      <vt:lpstr>SOLUTIONS</vt:lpstr>
      <vt:lpstr>MOBILE APP            --Smart Journey</vt:lpstr>
      <vt:lpstr>DAY 4</vt:lpstr>
      <vt:lpstr>CUSTOMER PROFILE</vt:lpstr>
      <vt:lpstr>PROFIT MODEL</vt:lpstr>
      <vt:lpstr>PowerPoint 演示文稿</vt:lpstr>
      <vt:lpstr>Prototype Showing in Tableau</vt:lpstr>
      <vt:lpstr>THANKS</vt:lpstr>
      <vt:lpstr>RESOURCES</vt:lpstr>
      <vt:lpstr>TESTIMONIALS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TRANSPORT SOLUTION          FOR KWUN TONG</dc:title>
  <dc:creator/>
  <cp:lastModifiedBy>大栗子</cp:lastModifiedBy>
  <cp:revision>6</cp:revision>
  <dcterms:created xsi:type="dcterms:W3CDTF">2021-03-23T13:58:00Z</dcterms:created>
  <dcterms:modified xsi:type="dcterms:W3CDTF">2021-03-24T06:59:28Z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